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963C43-48E2-5B31-66B9-48B1E6C720A5}" name="Pittala Lokesh Kumar" initials="PL" userId="05450907d50f5f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67CCA-64A2-4A60-8D70-80A10FC8C405}" v="1" dt="2024-10-21T07:46:09.012"/>
    <p1510:client id="{D521B42D-E0E7-4027-8055-FFD1A1293DF8}" v="4" dt="2024-10-20T10:53:19.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ASAI CHILUKA" userId="f83010542dfb80f3" providerId="LiveId" clId="{A5867CCA-64A2-4A60-8D70-80A10FC8C405}"/>
    <pc:docChg chg="modSld">
      <pc:chgData name="NANDASAI CHILUKA" userId="f83010542dfb80f3" providerId="LiveId" clId="{A5867CCA-64A2-4A60-8D70-80A10FC8C405}" dt="2024-10-21T07:49:40.486" v="3" actId="1038"/>
      <pc:docMkLst>
        <pc:docMk/>
      </pc:docMkLst>
      <pc:sldChg chg="modSp">
        <pc:chgData name="NANDASAI CHILUKA" userId="f83010542dfb80f3" providerId="LiveId" clId="{A5867CCA-64A2-4A60-8D70-80A10FC8C405}" dt="2024-10-21T07:46:09.012" v="0"/>
        <pc:sldMkLst>
          <pc:docMk/>
          <pc:sldMk cId="3216697029" sldId="261"/>
        </pc:sldMkLst>
        <pc:graphicFrameChg chg="mod">
          <ac:chgData name="NANDASAI CHILUKA" userId="f83010542dfb80f3" providerId="LiveId" clId="{A5867CCA-64A2-4A60-8D70-80A10FC8C405}" dt="2024-10-21T07:46:09.012" v="0"/>
          <ac:graphicFrameMkLst>
            <pc:docMk/>
            <pc:sldMk cId="3216697029" sldId="261"/>
            <ac:graphicFrameMk id="17" creationId="{83ADBF68-28CE-42AE-70B6-4549931571A0}"/>
          </ac:graphicFrameMkLst>
        </pc:graphicFrameChg>
      </pc:sldChg>
      <pc:sldChg chg="modSp mod">
        <pc:chgData name="NANDASAI CHILUKA" userId="f83010542dfb80f3" providerId="LiveId" clId="{A5867CCA-64A2-4A60-8D70-80A10FC8C405}" dt="2024-10-21T07:46:26.244" v="1" actId="1038"/>
        <pc:sldMkLst>
          <pc:docMk/>
          <pc:sldMk cId="1814769377" sldId="262"/>
        </pc:sldMkLst>
        <pc:graphicFrameChg chg="mod">
          <ac:chgData name="NANDASAI CHILUKA" userId="f83010542dfb80f3" providerId="LiveId" clId="{A5867CCA-64A2-4A60-8D70-80A10FC8C405}" dt="2024-10-21T07:46:26.244" v="1" actId="1038"/>
          <ac:graphicFrameMkLst>
            <pc:docMk/>
            <pc:sldMk cId="1814769377" sldId="262"/>
            <ac:graphicFrameMk id="13" creationId="{087ED9A7-6BFB-9578-7E0D-4F71E3F04AC6}"/>
          </ac:graphicFrameMkLst>
        </pc:graphicFrameChg>
      </pc:sldChg>
      <pc:sldChg chg="modSp mod">
        <pc:chgData name="NANDASAI CHILUKA" userId="f83010542dfb80f3" providerId="LiveId" clId="{A5867CCA-64A2-4A60-8D70-80A10FC8C405}" dt="2024-10-21T07:49:40.486" v="3" actId="1038"/>
        <pc:sldMkLst>
          <pc:docMk/>
          <pc:sldMk cId="74606155" sldId="265"/>
        </pc:sldMkLst>
        <pc:graphicFrameChg chg="mod">
          <ac:chgData name="NANDASAI CHILUKA" userId="f83010542dfb80f3" providerId="LiveId" clId="{A5867CCA-64A2-4A60-8D70-80A10FC8C405}" dt="2024-10-21T07:49:40.486" v="3" actId="1038"/>
          <ac:graphicFrameMkLst>
            <pc:docMk/>
            <pc:sldMk cId="74606155" sldId="265"/>
            <ac:graphicFrameMk id="11" creationId="{ACFA39F7-45C9-D8BF-453F-0EF73AD5C2AE}"/>
          </ac:graphicFrameMkLst>
        </pc:graphicFrameChg>
      </pc:sldChg>
    </pc:docChg>
  </pc:docChgLst>
  <pc:docChgLst>
    <pc:chgData name="Pittala Lokesh Kumar" userId="05450907d50f5f67" providerId="LiveId" clId="{D521B42D-E0E7-4027-8055-FFD1A1293DF8}"/>
    <pc:docChg chg="addSld modSld">
      <pc:chgData name="Pittala Lokesh Kumar" userId="05450907d50f5f67" providerId="LiveId" clId="{D521B42D-E0E7-4027-8055-FFD1A1293DF8}" dt="2024-10-20T10:56:11.572" v="55" actId="20577"/>
      <pc:docMkLst>
        <pc:docMk/>
      </pc:docMkLst>
      <pc:sldChg chg="modSp mod">
        <pc:chgData name="Pittala Lokesh Kumar" userId="05450907d50f5f67" providerId="LiveId" clId="{D521B42D-E0E7-4027-8055-FFD1A1293DF8}" dt="2024-10-20T10:56:11.572" v="55" actId="20577"/>
        <pc:sldMkLst>
          <pc:docMk/>
          <pc:sldMk cId="3063023672" sldId="257"/>
        </pc:sldMkLst>
        <pc:spChg chg="mod">
          <ac:chgData name="Pittala Lokesh Kumar" userId="05450907d50f5f67" providerId="LiveId" clId="{D521B42D-E0E7-4027-8055-FFD1A1293DF8}" dt="2024-10-20T10:56:11.572" v="55" actId="20577"/>
          <ac:spMkLst>
            <pc:docMk/>
            <pc:sldMk cId="3063023672" sldId="257"/>
            <ac:spMk id="6" creationId="{8CD37041-CF99-BC26-A5DC-3BB6FCF9DB61}"/>
          </ac:spMkLst>
        </pc:spChg>
      </pc:sldChg>
      <pc:sldChg chg="modSp mod">
        <pc:chgData name="Pittala Lokesh Kumar" userId="05450907d50f5f67" providerId="LiveId" clId="{D521B42D-E0E7-4027-8055-FFD1A1293DF8}" dt="2024-10-20T10:53:42.810" v="13" actId="20577"/>
        <pc:sldMkLst>
          <pc:docMk/>
          <pc:sldMk cId="54303715" sldId="258"/>
        </pc:sldMkLst>
        <pc:spChg chg="mod">
          <ac:chgData name="Pittala Lokesh Kumar" userId="05450907d50f5f67" providerId="LiveId" clId="{D521B42D-E0E7-4027-8055-FFD1A1293DF8}" dt="2024-10-20T10:53:42.810" v="13" actId="20577"/>
          <ac:spMkLst>
            <pc:docMk/>
            <pc:sldMk cId="54303715" sldId="258"/>
            <ac:spMk id="10" creationId="{AA509A17-3D74-DF0C-D106-8EF5FB7A655A}"/>
          </ac:spMkLst>
        </pc:spChg>
        <pc:graphicFrameChg chg="mod">
          <ac:chgData name="Pittala Lokesh Kumar" userId="05450907d50f5f67" providerId="LiveId" clId="{D521B42D-E0E7-4027-8055-FFD1A1293DF8}" dt="2024-10-20T10:53:19.392" v="7" actId="20577"/>
          <ac:graphicFrameMkLst>
            <pc:docMk/>
            <pc:sldMk cId="54303715" sldId="258"/>
            <ac:graphicFrameMk id="7" creationId="{A4E20004-796F-4CA7-1420-DECE4C5FD95E}"/>
          </ac:graphicFrameMkLst>
        </pc:graphicFrameChg>
      </pc:sldChg>
      <pc:sldChg chg="new">
        <pc:chgData name="Pittala Lokesh Kumar" userId="05450907d50f5f67" providerId="LiveId" clId="{D521B42D-E0E7-4027-8055-FFD1A1293DF8}" dt="2024-10-20T10:54:52.580" v="14" actId="680"/>
        <pc:sldMkLst>
          <pc:docMk/>
          <pc:sldMk cId="3038001136" sldId="267"/>
        </pc:sldMkLst>
      </pc:sldChg>
    </pc:docChg>
  </pc:docChgLst>
</pc:chgInfo>
</file>

<file path=ppt/diagrams/_rels/data12.xml.rels><?xml version="1.0" encoding="UTF-8" standalone="yes"?>
<Relationships xmlns="http://schemas.openxmlformats.org/package/2006/relationships"><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image" Target="../media/image12.png"/></Relationships>
</file>

<file path=ppt/diagrams/_rels/data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CB4603-FFE1-417D-9DE7-3FC32F42D633}" type="doc">
      <dgm:prSet loTypeId="urn:microsoft.com/office/officeart/2005/8/layout/vList2" loCatId="list" qsTypeId="urn:microsoft.com/office/officeart/2005/8/quickstyle/3d2" qsCatId="3D" csTypeId="urn:microsoft.com/office/officeart/2005/8/colors/accent0_3" csCatId="mainScheme" phldr="1"/>
      <dgm:spPr/>
      <dgm:t>
        <a:bodyPr/>
        <a:lstStyle/>
        <a:p>
          <a:endParaRPr lang="en-IN"/>
        </a:p>
      </dgm:t>
    </dgm:pt>
    <dgm:pt modelId="{30B8F4FA-1210-4351-8301-8D7E59D2DFEA}">
      <dgm:prSet custT="1"/>
      <dgm:spPr/>
      <dgm:t>
        <a:bodyPr/>
        <a:lstStyle/>
        <a:p>
          <a:r>
            <a:rPr lang="en-US" sz="2400" b="1" dirty="0"/>
            <a:t>SRU Wisdom  </a:t>
          </a:r>
          <a:br>
            <a:rPr lang="en-US" sz="2400" b="1" dirty="0"/>
          </a:br>
          <a:r>
            <a:rPr lang="en-US" sz="2400" b="1" dirty="0"/>
            <a:t>Learning -Website</a:t>
          </a:r>
          <a:endParaRPr lang="en-IN" sz="2400" dirty="0"/>
        </a:p>
      </dgm:t>
    </dgm:pt>
    <dgm:pt modelId="{61C440C0-7658-4697-8FBE-76F669FF7087}" type="parTrans" cxnId="{8113E86B-EDD0-4D2C-A1D5-D226325CE616}">
      <dgm:prSet/>
      <dgm:spPr/>
      <dgm:t>
        <a:bodyPr/>
        <a:lstStyle/>
        <a:p>
          <a:endParaRPr lang="en-IN"/>
        </a:p>
      </dgm:t>
    </dgm:pt>
    <dgm:pt modelId="{3AFCB9FB-9741-4812-8D18-B59E818AD85E}" type="sibTrans" cxnId="{8113E86B-EDD0-4D2C-A1D5-D226325CE616}">
      <dgm:prSet/>
      <dgm:spPr/>
      <dgm:t>
        <a:bodyPr/>
        <a:lstStyle/>
        <a:p>
          <a:endParaRPr lang="en-IN"/>
        </a:p>
      </dgm:t>
    </dgm:pt>
    <dgm:pt modelId="{C8B3E852-CC94-4BE0-8282-045D03A4BE2D}" type="pres">
      <dgm:prSet presAssocID="{D9CB4603-FFE1-417D-9DE7-3FC32F42D633}" presName="linear" presStyleCnt="0">
        <dgm:presLayoutVars>
          <dgm:animLvl val="lvl"/>
          <dgm:resizeHandles val="exact"/>
        </dgm:presLayoutVars>
      </dgm:prSet>
      <dgm:spPr/>
    </dgm:pt>
    <dgm:pt modelId="{157283B8-7839-4CA5-A336-0F780D1DB617}" type="pres">
      <dgm:prSet presAssocID="{30B8F4FA-1210-4351-8301-8D7E59D2DFEA}" presName="parentText" presStyleLbl="node1" presStyleIdx="0" presStyleCnt="1">
        <dgm:presLayoutVars>
          <dgm:chMax val="0"/>
          <dgm:bulletEnabled val="1"/>
        </dgm:presLayoutVars>
      </dgm:prSet>
      <dgm:spPr/>
    </dgm:pt>
  </dgm:ptLst>
  <dgm:cxnLst>
    <dgm:cxn modelId="{8113E86B-EDD0-4D2C-A1D5-D226325CE616}" srcId="{D9CB4603-FFE1-417D-9DE7-3FC32F42D633}" destId="{30B8F4FA-1210-4351-8301-8D7E59D2DFEA}" srcOrd="0" destOrd="0" parTransId="{61C440C0-7658-4697-8FBE-76F669FF7087}" sibTransId="{3AFCB9FB-9741-4812-8D18-B59E818AD85E}"/>
    <dgm:cxn modelId="{DA9CCDC5-1D3A-4E21-9E01-48A884A26E63}" type="presOf" srcId="{30B8F4FA-1210-4351-8301-8D7E59D2DFEA}" destId="{157283B8-7839-4CA5-A336-0F780D1DB617}" srcOrd="0" destOrd="0" presId="urn:microsoft.com/office/officeart/2005/8/layout/vList2"/>
    <dgm:cxn modelId="{29C411DA-A7F0-4C6A-B7F7-4F5E7A43FE63}" type="presOf" srcId="{D9CB4603-FFE1-417D-9DE7-3FC32F42D633}" destId="{C8B3E852-CC94-4BE0-8282-045D03A4BE2D}" srcOrd="0" destOrd="0" presId="urn:microsoft.com/office/officeart/2005/8/layout/vList2"/>
    <dgm:cxn modelId="{05B119F9-0B3C-4F4B-8342-F7A2A16AEAB6}" type="presParOf" srcId="{C8B3E852-CC94-4BE0-8282-045D03A4BE2D}" destId="{157283B8-7839-4CA5-A336-0F780D1DB61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A3B68B-DE60-4A8F-9895-BF3C3FF3505A}" type="doc">
      <dgm:prSet loTypeId="urn:microsoft.com/office/officeart/2005/8/layout/chevronAccent+Icon" loCatId="process" qsTypeId="urn:microsoft.com/office/officeart/2005/8/quickstyle/simple5" qsCatId="simple" csTypeId="urn:microsoft.com/office/officeart/2005/8/colors/accent1_2" csCatId="accent1" phldr="1"/>
      <dgm:spPr/>
      <dgm:t>
        <a:bodyPr/>
        <a:lstStyle/>
        <a:p>
          <a:endParaRPr lang="en-IN"/>
        </a:p>
      </dgm:t>
    </dgm:pt>
    <dgm:pt modelId="{97D6ECF3-3943-4229-A356-2A766430BB4C}">
      <dgm:prSet/>
      <dgm:spPr/>
      <dgm:t>
        <a:bodyPr/>
        <a:lstStyle/>
        <a:p>
          <a:r>
            <a:rPr lang="en-US" b="1" i="0" baseline="0" dirty="0"/>
            <a:t>MOOCs (Massive Open Online Courses) </a:t>
          </a:r>
        </a:p>
        <a:p>
          <a:r>
            <a:rPr lang="en-US" b="0" i="0" baseline="0" dirty="0"/>
            <a:t> These offer free or low-cost courses, allowing a large number of people to access education. They are a widespread method for providing accessible learning.</a:t>
          </a:r>
          <a:endParaRPr lang="en-IN" dirty="0"/>
        </a:p>
      </dgm:t>
    </dgm:pt>
    <dgm:pt modelId="{3BCB18B6-8DE3-45C5-82D1-B2C1CD36BB69}" type="parTrans" cxnId="{DE20387E-C43F-4066-B4A4-A4AB87AC242C}">
      <dgm:prSet/>
      <dgm:spPr/>
      <dgm:t>
        <a:bodyPr/>
        <a:lstStyle/>
        <a:p>
          <a:endParaRPr lang="en-IN"/>
        </a:p>
      </dgm:t>
    </dgm:pt>
    <dgm:pt modelId="{36F225CE-F81E-4170-BEF8-5C0127C737A4}" type="sibTrans" cxnId="{DE20387E-C43F-4066-B4A4-A4AB87AC242C}">
      <dgm:prSet/>
      <dgm:spPr/>
      <dgm:t>
        <a:bodyPr/>
        <a:lstStyle/>
        <a:p>
          <a:endParaRPr lang="en-IN"/>
        </a:p>
      </dgm:t>
    </dgm:pt>
    <dgm:pt modelId="{08B42F33-6E08-4A3A-8236-7AD34E55A426}">
      <dgm:prSet/>
      <dgm:spPr/>
      <dgm:t>
        <a:bodyPr/>
        <a:lstStyle/>
        <a:p>
          <a:r>
            <a:rPr lang="en-US" b="1" i="0" baseline="0" dirty="0"/>
            <a:t>Learning Management Systems (LMS)</a:t>
          </a:r>
        </a:p>
        <a:p>
          <a:r>
            <a:rPr lang="en-US" b="0" i="0" baseline="0" dirty="0"/>
            <a:t> LMS platforms are used for course delivery, tracking progress, and assessing learners. They serve as a structure for organizing and managing online education.</a:t>
          </a:r>
          <a:endParaRPr lang="en-IN" dirty="0"/>
        </a:p>
      </dgm:t>
    </dgm:pt>
    <dgm:pt modelId="{F8FEDEF8-D9B7-4B72-97E6-99A8FCBEB33E}" type="parTrans" cxnId="{7C00C01B-D1C7-481D-AF38-1187B92293D7}">
      <dgm:prSet/>
      <dgm:spPr/>
      <dgm:t>
        <a:bodyPr/>
        <a:lstStyle/>
        <a:p>
          <a:endParaRPr lang="en-IN"/>
        </a:p>
      </dgm:t>
    </dgm:pt>
    <dgm:pt modelId="{9C209427-CF97-4C3D-87FE-D6DA87CB2E38}" type="sibTrans" cxnId="{7C00C01B-D1C7-481D-AF38-1187B92293D7}">
      <dgm:prSet/>
      <dgm:spPr/>
      <dgm:t>
        <a:bodyPr/>
        <a:lstStyle/>
        <a:p>
          <a:endParaRPr lang="en-IN"/>
        </a:p>
      </dgm:t>
    </dgm:pt>
    <dgm:pt modelId="{8E56F691-FB4C-4135-B696-55DC5B7DE654}">
      <dgm:prSet/>
      <dgm:spPr/>
      <dgm:t>
        <a:bodyPr/>
        <a:lstStyle/>
        <a:p>
          <a:r>
            <a:rPr lang="en-US" b="1" i="0" baseline="0" dirty="0"/>
            <a:t>Online Tutors</a:t>
          </a:r>
        </a:p>
        <a:p>
          <a:r>
            <a:rPr lang="en-US" b="0" i="0" baseline="0" dirty="0"/>
            <a:t> Personalized instruction through video chats or messaging services is another key method, providing learners with one-on-one support and a tailored educational experience​.</a:t>
          </a:r>
          <a:endParaRPr lang="en-IN" dirty="0"/>
        </a:p>
      </dgm:t>
    </dgm:pt>
    <dgm:pt modelId="{135B6AD5-AF51-451D-90D0-3051A8989FB4}" type="parTrans" cxnId="{9EC33BC1-3AB8-4C86-B4AD-F8AFC13A7543}">
      <dgm:prSet/>
      <dgm:spPr/>
      <dgm:t>
        <a:bodyPr/>
        <a:lstStyle/>
        <a:p>
          <a:endParaRPr lang="en-IN"/>
        </a:p>
      </dgm:t>
    </dgm:pt>
    <dgm:pt modelId="{62902D83-85E2-47E4-8714-A6EB407685FF}" type="sibTrans" cxnId="{9EC33BC1-3AB8-4C86-B4AD-F8AFC13A7543}">
      <dgm:prSet/>
      <dgm:spPr/>
      <dgm:t>
        <a:bodyPr/>
        <a:lstStyle/>
        <a:p>
          <a:endParaRPr lang="en-IN"/>
        </a:p>
      </dgm:t>
    </dgm:pt>
    <dgm:pt modelId="{2C5D06EC-607E-4E4D-812A-A3BA17003E1E}" type="pres">
      <dgm:prSet presAssocID="{6DA3B68B-DE60-4A8F-9895-BF3C3FF3505A}" presName="Name0" presStyleCnt="0">
        <dgm:presLayoutVars>
          <dgm:dir/>
          <dgm:resizeHandles val="exact"/>
        </dgm:presLayoutVars>
      </dgm:prSet>
      <dgm:spPr/>
    </dgm:pt>
    <dgm:pt modelId="{A047D57F-087B-49E3-BCFF-5383BAD7F523}" type="pres">
      <dgm:prSet presAssocID="{97D6ECF3-3943-4229-A356-2A766430BB4C}" presName="composite" presStyleCnt="0"/>
      <dgm:spPr/>
    </dgm:pt>
    <dgm:pt modelId="{E87D0520-EBB4-4BE5-9661-9E0E5E303DF9}" type="pres">
      <dgm:prSet presAssocID="{97D6ECF3-3943-4229-A356-2A766430BB4C}" presName="bgChev" presStyleLbl="node1" presStyleIdx="0" presStyleCnt="3"/>
      <dgm:spPr/>
    </dgm:pt>
    <dgm:pt modelId="{5713391C-4725-47FC-9B40-BB96BDE5B5F0}" type="pres">
      <dgm:prSet presAssocID="{97D6ECF3-3943-4229-A356-2A766430BB4C}" presName="txNode" presStyleLbl="fgAcc1" presStyleIdx="0" presStyleCnt="3">
        <dgm:presLayoutVars>
          <dgm:bulletEnabled val="1"/>
        </dgm:presLayoutVars>
      </dgm:prSet>
      <dgm:spPr/>
    </dgm:pt>
    <dgm:pt modelId="{00054263-3730-4CD9-A907-53F5BADCA7A7}" type="pres">
      <dgm:prSet presAssocID="{36F225CE-F81E-4170-BEF8-5C0127C737A4}" presName="compositeSpace" presStyleCnt="0"/>
      <dgm:spPr/>
    </dgm:pt>
    <dgm:pt modelId="{B7DBA8CC-9859-462C-BADE-CF15EF688ED6}" type="pres">
      <dgm:prSet presAssocID="{08B42F33-6E08-4A3A-8236-7AD34E55A426}" presName="composite" presStyleCnt="0"/>
      <dgm:spPr/>
    </dgm:pt>
    <dgm:pt modelId="{76F15771-3855-4233-B5E7-8EAE85FDD0A7}" type="pres">
      <dgm:prSet presAssocID="{08B42F33-6E08-4A3A-8236-7AD34E55A426}" presName="bgChev" presStyleLbl="node1" presStyleIdx="1" presStyleCnt="3"/>
      <dgm:spPr/>
    </dgm:pt>
    <dgm:pt modelId="{307FBE7F-E703-436F-9BBF-E474AF18C3BB}" type="pres">
      <dgm:prSet presAssocID="{08B42F33-6E08-4A3A-8236-7AD34E55A426}" presName="txNode" presStyleLbl="fgAcc1" presStyleIdx="1" presStyleCnt="3">
        <dgm:presLayoutVars>
          <dgm:bulletEnabled val="1"/>
        </dgm:presLayoutVars>
      </dgm:prSet>
      <dgm:spPr/>
    </dgm:pt>
    <dgm:pt modelId="{732CFD7E-A68F-40D2-B244-DC6F8416FEE0}" type="pres">
      <dgm:prSet presAssocID="{9C209427-CF97-4C3D-87FE-D6DA87CB2E38}" presName="compositeSpace" presStyleCnt="0"/>
      <dgm:spPr/>
    </dgm:pt>
    <dgm:pt modelId="{CD603DE2-9677-4390-B82D-6823BAD312CB}" type="pres">
      <dgm:prSet presAssocID="{8E56F691-FB4C-4135-B696-55DC5B7DE654}" presName="composite" presStyleCnt="0"/>
      <dgm:spPr/>
    </dgm:pt>
    <dgm:pt modelId="{AE50BFD9-F6F5-4825-AE1D-CA377B47678B}" type="pres">
      <dgm:prSet presAssocID="{8E56F691-FB4C-4135-B696-55DC5B7DE654}" presName="bgChev" presStyleLbl="node1" presStyleIdx="2" presStyleCnt="3"/>
      <dgm:spPr/>
    </dgm:pt>
    <dgm:pt modelId="{842A2B3D-49BE-4E73-AC99-F0D8B0834607}" type="pres">
      <dgm:prSet presAssocID="{8E56F691-FB4C-4135-B696-55DC5B7DE654}" presName="txNode" presStyleLbl="fgAcc1" presStyleIdx="2" presStyleCnt="3">
        <dgm:presLayoutVars>
          <dgm:bulletEnabled val="1"/>
        </dgm:presLayoutVars>
      </dgm:prSet>
      <dgm:spPr/>
    </dgm:pt>
  </dgm:ptLst>
  <dgm:cxnLst>
    <dgm:cxn modelId="{125ACB13-B18E-438A-85AF-24514D883793}" type="presOf" srcId="{6DA3B68B-DE60-4A8F-9895-BF3C3FF3505A}" destId="{2C5D06EC-607E-4E4D-812A-A3BA17003E1E}" srcOrd="0" destOrd="0" presId="urn:microsoft.com/office/officeart/2005/8/layout/chevronAccent+Icon"/>
    <dgm:cxn modelId="{7C00C01B-D1C7-481D-AF38-1187B92293D7}" srcId="{6DA3B68B-DE60-4A8F-9895-BF3C3FF3505A}" destId="{08B42F33-6E08-4A3A-8236-7AD34E55A426}" srcOrd="1" destOrd="0" parTransId="{F8FEDEF8-D9B7-4B72-97E6-99A8FCBEB33E}" sibTransId="{9C209427-CF97-4C3D-87FE-D6DA87CB2E38}"/>
    <dgm:cxn modelId="{CA8F9070-6BF6-4CBF-BB7D-60B9B4E9CD72}" type="presOf" srcId="{97D6ECF3-3943-4229-A356-2A766430BB4C}" destId="{5713391C-4725-47FC-9B40-BB96BDE5B5F0}" srcOrd="0" destOrd="0" presId="urn:microsoft.com/office/officeart/2005/8/layout/chevronAccent+Icon"/>
    <dgm:cxn modelId="{DE20387E-C43F-4066-B4A4-A4AB87AC242C}" srcId="{6DA3B68B-DE60-4A8F-9895-BF3C3FF3505A}" destId="{97D6ECF3-3943-4229-A356-2A766430BB4C}" srcOrd="0" destOrd="0" parTransId="{3BCB18B6-8DE3-45C5-82D1-B2C1CD36BB69}" sibTransId="{36F225CE-F81E-4170-BEF8-5C0127C737A4}"/>
    <dgm:cxn modelId="{9EC33BC1-3AB8-4C86-B4AD-F8AFC13A7543}" srcId="{6DA3B68B-DE60-4A8F-9895-BF3C3FF3505A}" destId="{8E56F691-FB4C-4135-B696-55DC5B7DE654}" srcOrd="2" destOrd="0" parTransId="{135B6AD5-AF51-451D-90D0-3051A8989FB4}" sibTransId="{62902D83-85E2-47E4-8714-A6EB407685FF}"/>
    <dgm:cxn modelId="{173A52ED-3B04-482E-8CAE-6E10044003A3}" type="presOf" srcId="{08B42F33-6E08-4A3A-8236-7AD34E55A426}" destId="{307FBE7F-E703-436F-9BBF-E474AF18C3BB}" srcOrd="0" destOrd="0" presId="urn:microsoft.com/office/officeart/2005/8/layout/chevronAccent+Icon"/>
    <dgm:cxn modelId="{7447CFFC-61B8-4985-BB3F-E184C13834DD}" type="presOf" srcId="{8E56F691-FB4C-4135-B696-55DC5B7DE654}" destId="{842A2B3D-49BE-4E73-AC99-F0D8B0834607}" srcOrd="0" destOrd="0" presId="urn:microsoft.com/office/officeart/2005/8/layout/chevronAccent+Icon"/>
    <dgm:cxn modelId="{A73B9F1A-3A39-4CC0-BC63-7B2E1FB57858}" type="presParOf" srcId="{2C5D06EC-607E-4E4D-812A-A3BA17003E1E}" destId="{A047D57F-087B-49E3-BCFF-5383BAD7F523}" srcOrd="0" destOrd="0" presId="urn:microsoft.com/office/officeart/2005/8/layout/chevronAccent+Icon"/>
    <dgm:cxn modelId="{8DBFB3D7-A7B1-4B45-94E0-B74459CDDE19}" type="presParOf" srcId="{A047D57F-087B-49E3-BCFF-5383BAD7F523}" destId="{E87D0520-EBB4-4BE5-9661-9E0E5E303DF9}" srcOrd="0" destOrd="0" presId="urn:microsoft.com/office/officeart/2005/8/layout/chevronAccent+Icon"/>
    <dgm:cxn modelId="{563EAA2B-0DA8-46A4-B669-3001E435DA94}" type="presParOf" srcId="{A047D57F-087B-49E3-BCFF-5383BAD7F523}" destId="{5713391C-4725-47FC-9B40-BB96BDE5B5F0}" srcOrd="1" destOrd="0" presId="urn:microsoft.com/office/officeart/2005/8/layout/chevronAccent+Icon"/>
    <dgm:cxn modelId="{D13B3F08-97E7-4D6D-8CA2-A909B34787DA}" type="presParOf" srcId="{2C5D06EC-607E-4E4D-812A-A3BA17003E1E}" destId="{00054263-3730-4CD9-A907-53F5BADCA7A7}" srcOrd="1" destOrd="0" presId="urn:microsoft.com/office/officeart/2005/8/layout/chevronAccent+Icon"/>
    <dgm:cxn modelId="{665617F6-3712-4F42-B2B9-78DDE8D99ABF}" type="presParOf" srcId="{2C5D06EC-607E-4E4D-812A-A3BA17003E1E}" destId="{B7DBA8CC-9859-462C-BADE-CF15EF688ED6}" srcOrd="2" destOrd="0" presId="urn:microsoft.com/office/officeart/2005/8/layout/chevronAccent+Icon"/>
    <dgm:cxn modelId="{B615707C-D03D-4399-90DB-3AA250149312}" type="presParOf" srcId="{B7DBA8CC-9859-462C-BADE-CF15EF688ED6}" destId="{76F15771-3855-4233-B5E7-8EAE85FDD0A7}" srcOrd="0" destOrd="0" presId="urn:microsoft.com/office/officeart/2005/8/layout/chevronAccent+Icon"/>
    <dgm:cxn modelId="{5A403500-257B-455E-B7C5-4609600F17FC}" type="presParOf" srcId="{B7DBA8CC-9859-462C-BADE-CF15EF688ED6}" destId="{307FBE7F-E703-436F-9BBF-E474AF18C3BB}" srcOrd="1" destOrd="0" presId="urn:microsoft.com/office/officeart/2005/8/layout/chevronAccent+Icon"/>
    <dgm:cxn modelId="{7090AEE1-84D3-4198-939D-9B3104412EB8}" type="presParOf" srcId="{2C5D06EC-607E-4E4D-812A-A3BA17003E1E}" destId="{732CFD7E-A68F-40D2-B244-DC6F8416FEE0}" srcOrd="3" destOrd="0" presId="urn:microsoft.com/office/officeart/2005/8/layout/chevronAccent+Icon"/>
    <dgm:cxn modelId="{4EC204C5-1F61-4069-887B-650A5150F95B}" type="presParOf" srcId="{2C5D06EC-607E-4E4D-812A-A3BA17003E1E}" destId="{CD603DE2-9677-4390-B82D-6823BAD312CB}" srcOrd="4" destOrd="0" presId="urn:microsoft.com/office/officeart/2005/8/layout/chevronAccent+Icon"/>
    <dgm:cxn modelId="{92A47A20-8C9E-4FDC-826A-AD1748F855E0}" type="presParOf" srcId="{CD603DE2-9677-4390-B82D-6823BAD312CB}" destId="{AE50BFD9-F6F5-4825-AE1D-CA377B47678B}" srcOrd="0" destOrd="0" presId="urn:microsoft.com/office/officeart/2005/8/layout/chevronAccent+Icon"/>
    <dgm:cxn modelId="{35918FB4-BE30-400E-85A3-575F91DC9195}" type="presParOf" srcId="{CD603DE2-9677-4390-B82D-6823BAD312CB}" destId="{842A2B3D-49BE-4E73-AC99-F0D8B0834607}"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B8EACCF-123A-460B-9438-9C325B57DE55}" type="doc">
      <dgm:prSet loTypeId="urn:microsoft.com/office/officeart/2005/8/layout/process1" loCatId="process" qsTypeId="urn:microsoft.com/office/officeart/2005/8/quickstyle/simple5" qsCatId="simple" csTypeId="urn:microsoft.com/office/officeart/2005/8/colors/accent3_2" csCatId="accent3" phldr="1"/>
      <dgm:spPr/>
      <dgm:t>
        <a:bodyPr/>
        <a:lstStyle/>
        <a:p>
          <a:endParaRPr lang="en-IN"/>
        </a:p>
      </dgm:t>
    </dgm:pt>
    <dgm:pt modelId="{CA881AB5-486B-486A-9FC4-37DD2CFBAD91}">
      <dgm:prSet/>
      <dgm:spPr/>
      <dgm:t>
        <a:bodyPr/>
        <a:lstStyle/>
        <a:p>
          <a:r>
            <a:rPr lang="en-US" b="1" i="0" baseline="0" dirty="0"/>
            <a:t>Interactive Videos</a:t>
          </a:r>
        </a:p>
        <a:p>
          <a:r>
            <a:rPr lang="en-US" b="0" i="0" baseline="0" dirty="0"/>
            <a:t> The system will feature video lessons with quizzes and other interactive elements embedded, ensuring that learners are actively engaged while they study.</a:t>
          </a:r>
          <a:endParaRPr lang="en-IN" dirty="0"/>
        </a:p>
      </dgm:t>
    </dgm:pt>
    <dgm:pt modelId="{2EA76238-58D5-4911-BC18-2021E3B83464}" type="parTrans" cxnId="{5F36C5C8-878F-4BB9-8FC3-4A172B0819AD}">
      <dgm:prSet/>
      <dgm:spPr/>
      <dgm:t>
        <a:bodyPr/>
        <a:lstStyle/>
        <a:p>
          <a:endParaRPr lang="en-IN"/>
        </a:p>
      </dgm:t>
    </dgm:pt>
    <dgm:pt modelId="{D5EBCBAE-1DC1-44C5-A8D4-E6CD15CC25EF}" type="sibTrans" cxnId="{5F36C5C8-878F-4BB9-8FC3-4A172B0819AD}">
      <dgm:prSet/>
      <dgm:spPr/>
      <dgm:t>
        <a:bodyPr/>
        <a:lstStyle/>
        <a:p>
          <a:endParaRPr lang="en-IN"/>
        </a:p>
      </dgm:t>
    </dgm:pt>
    <dgm:pt modelId="{7D8678AA-A969-487A-A50F-481D728CE3B2}">
      <dgm:prSet/>
      <dgm:spPr/>
      <dgm:t>
        <a:bodyPr/>
        <a:lstStyle/>
        <a:p>
          <a:r>
            <a:rPr lang="en-US" b="1" i="0" baseline="0" dirty="0"/>
            <a:t>Discussion Forums</a:t>
          </a:r>
        </a:p>
        <a:p>
          <a:r>
            <a:rPr lang="en-US" b="0" i="0" baseline="0" dirty="0"/>
            <a:t> Students will be able to interact with one another, ask questions, and share ideas through forums. This creates a sense of community and facilitates peer-to-peer learning.</a:t>
          </a:r>
          <a:endParaRPr lang="en-IN" dirty="0"/>
        </a:p>
      </dgm:t>
    </dgm:pt>
    <dgm:pt modelId="{C5C88D82-BE7D-4164-ACDB-94D6E3DF526B}" type="parTrans" cxnId="{824CE967-FC29-43AC-94C3-1FF489B813FD}">
      <dgm:prSet/>
      <dgm:spPr/>
      <dgm:t>
        <a:bodyPr/>
        <a:lstStyle/>
        <a:p>
          <a:endParaRPr lang="en-IN"/>
        </a:p>
      </dgm:t>
    </dgm:pt>
    <dgm:pt modelId="{F11B303F-1DD4-48C1-AD80-6C2A9DC32B7C}" type="sibTrans" cxnId="{824CE967-FC29-43AC-94C3-1FF489B813FD}">
      <dgm:prSet/>
      <dgm:spPr/>
      <dgm:t>
        <a:bodyPr/>
        <a:lstStyle/>
        <a:p>
          <a:endParaRPr lang="en-IN"/>
        </a:p>
      </dgm:t>
    </dgm:pt>
    <dgm:pt modelId="{8A00C0E9-FB6C-4720-BBE3-DC81C965D0CA}">
      <dgm:prSet/>
      <dgm:spPr/>
      <dgm:t>
        <a:bodyPr/>
        <a:lstStyle/>
        <a:p>
          <a:r>
            <a:rPr lang="en-US" b="1" i="0" baseline="0" dirty="0"/>
            <a:t>Progress Tracking</a:t>
          </a:r>
        </a:p>
        <a:p>
          <a:r>
            <a:rPr lang="en-US" b="0" i="0" baseline="0" dirty="0"/>
            <a:t> Learners can monitor their progress through the platform, keeping track of their achievements and identifying areas where they need improvement.</a:t>
          </a:r>
          <a:endParaRPr lang="en-IN" dirty="0"/>
        </a:p>
      </dgm:t>
    </dgm:pt>
    <dgm:pt modelId="{24972E3F-039A-4943-8E3A-8B8BC2061CA4}" type="parTrans" cxnId="{1E31D421-A853-49B1-9DD0-76C0DC6E04DB}">
      <dgm:prSet/>
      <dgm:spPr/>
      <dgm:t>
        <a:bodyPr/>
        <a:lstStyle/>
        <a:p>
          <a:endParaRPr lang="en-IN"/>
        </a:p>
      </dgm:t>
    </dgm:pt>
    <dgm:pt modelId="{1B80EBEF-5CEF-48E8-8EC5-C5521CC3A8B2}" type="sibTrans" cxnId="{1E31D421-A853-49B1-9DD0-76C0DC6E04DB}">
      <dgm:prSet/>
      <dgm:spPr/>
      <dgm:t>
        <a:bodyPr/>
        <a:lstStyle/>
        <a:p>
          <a:endParaRPr lang="en-IN"/>
        </a:p>
      </dgm:t>
    </dgm:pt>
    <dgm:pt modelId="{05E3B0A0-FCC0-4B1C-A565-96070E79A65B}">
      <dgm:prSet/>
      <dgm:spPr/>
      <dgm:t>
        <a:bodyPr/>
        <a:lstStyle/>
        <a:p>
          <a:r>
            <a:rPr lang="en-US" b="1" i="0" baseline="0" dirty="0"/>
            <a:t>Certification</a:t>
          </a:r>
        </a:p>
        <a:p>
          <a:endParaRPr lang="en-US" b="1" i="0" baseline="0" dirty="0"/>
        </a:p>
        <a:p>
          <a:r>
            <a:rPr lang="en-US" b="0" i="0" baseline="0" dirty="0"/>
            <a:t> After completing courses, learners will receive certificates, providing formal recognition of their accomplishments</a:t>
          </a:r>
          <a:endParaRPr lang="en-IN" dirty="0"/>
        </a:p>
      </dgm:t>
    </dgm:pt>
    <dgm:pt modelId="{AB3D94CD-7FF8-443F-8719-990D0C2E34AC}" type="parTrans" cxnId="{0F8317CB-5CF0-43E0-BBDD-719FF2818F1D}">
      <dgm:prSet/>
      <dgm:spPr/>
      <dgm:t>
        <a:bodyPr/>
        <a:lstStyle/>
        <a:p>
          <a:endParaRPr lang="en-IN"/>
        </a:p>
      </dgm:t>
    </dgm:pt>
    <dgm:pt modelId="{CB80C064-D4D2-4203-B8AF-B24F5697354C}" type="sibTrans" cxnId="{0F8317CB-5CF0-43E0-BBDD-719FF2818F1D}">
      <dgm:prSet/>
      <dgm:spPr/>
      <dgm:t>
        <a:bodyPr/>
        <a:lstStyle/>
        <a:p>
          <a:endParaRPr lang="en-IN"/>
        </a:p>
      </dgm:t>
    </dgm:pt>
    <dgm:pt modelId="{7B5FC90A-D7EC-4197-9C4E-8CFB0F0FBEE5}" type="pres">
      <dgm:prSet presAssocID="{5B8EACCF-123A-460B-9438-9C325B57DE55}" presName="Name0" presStyleCnt="0">
        <dgm:presLayoutVars>
          <dgm:dir/>
          <dgm:resizeHandles val="exact"/>
        </dgm:presLayoutVars>
      </dgm:prSet>
      <dgm:spPr/>
    </dgm:pt>
    <dgm:pt modelId="{12A0256A-9607-4067-B3AF-278881387B91}" type="pres">
      <dgm:prSet presAssocID="{CA881AB5-486B-486A-9FC4-37DD2CFBAD91}" presName="node" presStyleLbl="node1" presStyleIdx="0" presStyleCnt="4">
        <dgm:presLayoutVars>
          <dgm:bulletEnabled val="1"/>
        </dgm:presLayoutVars>
      </dgm:prSet>
      <dgm:spPr/>
    </dgm:pt>
    <dgm:pt modelId="{E1EAAB44-F2A8-4701-AC5C-3569F6467E98}" type="pres">
      <dgm:prSet presAssocID="{D5EBCBAE-1DC1-44C5-A8D4-E6CD15CC25EF}" presName="sibTrans" presStyleLbl="sibTrans2D1" presStyleIdx="0" presStyleCnt="3"/>
      <dgm:spPr/>
    </dgm:pt>
    <dgm:pt modelId="{6BDC93B2-0454-4F60-BBB3-F8969833CC01}" type="pres">
      <dgm:prSet presAssocID="{D5EBCBAE-1DC1-44C5-A8D4-E6CD15CC25EF}" presName="connectorText" presStyleLbl="sibTrans2D1" presStyleIdx="0" presStyleCnt="3"/>
      <dgm:spPr/>
    </dgm:pt>
    <dgm:pt modelId="{C8453322-DBCA-4495-A2F4-494B24B48319}" type="pres">
      <dgm:prSet presAssocID="{7D8678AA-A969-487A-A50F-481D728CE3B2}" presName="node" presStyleLbl="node1" presStyleIdx="1" presStyleCnt="4">
        <dgm:presLayoutVars>
          <dgm:bulletEnabled val="1"/>
        </dgm:presLayoutVars>
      </dgm:prSet>
      <dgm:spPr/>
    </dgm:pt>
    <dgm:pt modelId="{4CC4FF20-74C4-443E-B6C6-5C4C7A645820}" type="pres">
      <dgm:prSet presAssocID="{F11B303F-1DD4-48C1-AD80-6C2A9DC32B7C}" presName="sibTrans" presStyleLbl="sibTrans2D1" presStyleIdx="1" presStyleCnt="3"/>
      <dgm:spPr/>
    </dgm:pt>
    <dgm:pt modelId="{60387F58-69BC-4DFB-AD8D-B48114E3D51A}" type="pres">
      <dgm:prSet presAssocID="{F11B303F-1DD4-48C1-AD80-6C2A9DC32B7C}" presName="connectorText" presStyleLbl="sibTrans2D1" presStyleIdx="1" presStyleCnt="3"/>
      <dgm:spPr/>
    </dgm:pt>
    <dgm:pt modelId="{2F5840AB-A48B-4E46-8C0C-8B2FFFB590D0}" type="pres">
      <dgm:prSet presAssocID="{8A00C0E9-FB6C-4720-BBE3-DC81C965D0CA}" presName="node" presStyleLbl="node1" presStyleIdx="2" presStyleCnt="4">
        <dgm:presLayoutVars>
          <dgm:bulletEnabled val="1"/>
        </dgm:presLayoutVars>
      </dgm:prSet>
      <dgm:spPr/>
    </dgm:pt>
    <dgm:pt modelId="{68904E13-7D39-4BB5-BA89-2C55AEDBE06D}" type="pres">
      <dgm:prSet presAssocID="{1B80EBEF-5CEF-48E8-8EC5-C5521CC3A8B2}" presName="sibTrans" presStyleLbl="sibTrans2D1" presStyleIdx="2" presStyleCnt="3"/>
      <dgm:spPr/>
    </dgm:pt>
    <dgm:pt modelId="{32700BEE-1C17-402E-BA23-3D0CEC2AC2A1}" type="pres">
      <dgm:prSet presAssocID="{1B80EBEF-5CEF-48E8-8EC5-C5521CC3A8B2}" presName="connectorText" presStyleLbl="sibTrans2D1" presStyleIdx="2" presStyleCnt="3"/>
      <dgm:spPr/>
    </dgm:pt>
    <dgm:pt modelId="{DE6FE92A-C6AC-4BDD-8434-A32F6DF3E76B}" type="pres">
      <dgm:prSet presAssocID="{05E3B0A0-FCC0-4B1C-A565-96070E79A65B}" presName="node" presStyleLbl="node1" presStyleIdx="3" presStyleCnt="4">
        <dgm:presLayoutVars>
          <dgm:bulletEnabled val="1"/>
        </dgm:presLayoutVars>
      </dgm:prSet>
      <dgm:spPr/>
    </dgm:pt>
  </dgm:ptLst>
  <dgm:cxnLst>
    <dgm:cxn modelId="{DFB18F1A-0D02-4CAB-8FF8-F48D0064DCA0}" type="presOf" srcId="{1B80EBEF-5CEF-48E8-8EC5-C5521CC3A8B2}" destId="{32700BEE-1C17-402E-BA23-3D0CEC2AC2A1}" srcOrd="1" destOrd="0" presId="urn:microsoft.com/office/officeart/2005/8/layout/process1"/>
    <dgm:cxn modelId="{1E31D421-A853-49B1-9DD0-76C0DC6E04DB}" srcId="{5B8EACCF-123A-460B-9438-9C325B57DE55}" destId="{8A00C0E9-FB6C-4720-BBE3-DC81C965D0CA}" srcOrd="2" destOrd="0" parTransId="{24972E3F-039A-4943-8E3A-8B8BC2061CA4}" sibTransId="{1B80EBEF-5CEF-48E8-8EC5-C5521CC3A8B2}"/>
    <dgm:cxn modelId="{55BBC937-F98F-44FF-9C72-E87DF99BA26B}" type="presOf" srcId="{F11B303F-1DD4-48C1-AD80-6C2A9DC32B7C}" destId="{60387F58-69BC-4DFB-AD8D-B48114E3D51A}" srcOrd="1" destOrd="0" presId="urn:microsoft.com/office/officeart/2005/8/layout/process1"/>
    <dgm:cxn modelId="{A4386938-5F94-48BE-82AD-F0B3A788A8A4}" type="presOf" srcId="{8A00C0E9-FB6C-4720-BBE3-DC81C965D0CA}" destId="{2F5840AB-A48B-4E46-8C0C-8B2FFFB590D0}" srcOrd="0" destOrd="0" presId="urn:microsoft.com/office/officeart/2005/8/layout/process1"/>
    <dgm:cxn modelId="{5A27193B-4F01-40F5-A1D5-4002E12F3BAB}" type="presOf" srcId="{05E3B0A0-FCC0-4B1C-A565-96070E79A65B}" destId="{DE6FE92A-C6AC-4BDD-8434-A32F6DF3E76B}" srcOrd="0" destOrd="0" presId="urn:microsoft.com/office/officeart/2005/8/layout/process1"/>
    <dgm:cxn modelId="{824CE967-FC29-43AC-94C3-1FF489B813FD}" srcId="{5B8EACCF-123A-460B-9438-9C325B57DE55}" destId="{7D8678AA-A969-487A-A50F-481D728CE3B2}" srcOrd="1" destOrd="0" parTransId="{C5C88D82-BE7D-4164-ACDB-94D6E3DF526B}" sibTransId="{F11B303F-1DD4-48C1-AD80-6C2A9DC32B7C}"/>
    <dgm:cxn modelId="{65F0DE4A-EBE0-404B-BD44-081EEB7B80B9}" type="presOf" srcId="{D5EBCBAE-1DC1-44C5-A8D4-E6CD15CC25EF}" destId="{E1EAAB44-F2A8-4701-AC5C-3569F6467E98}" srcOrd="0" destOrd="0" presId="urn:microsoft.com/office/officeart/2005/8/layout/process1"/>
    <dgm:cxn modelId="{E50D8E6F-3051-41C6-B3AD-73A89F970D18}" type="presOf" srcId="{F11B303F-1DD4-48C1-AD80-6C2A9DC32B7C}" destId="{4CC4FF20-74C4-443E-B6C6-5C4C7A645820}" srcOrd="0" destOrd="0" presId="urn:microsoft.com/office/officeart/2005/8/layout/process1"/>
    <dgm:cxn modelId="{81B6B47B-D830-45F9-B370-FC220383421E}" type="presOf" srcId="{5B8EACCF-123A-460B-9438-9C325B57DE55}" destId="{7B5FC90A-D7EC-4197-9C4E-8CFB0F0FBEE5}" srcOrd="0" destOrd="0" presId="urn:microsoft.com/office/officeart/2005/8/layout/process1"/>
    <dgm:cxn modelId="{AC8772A8-D4E8-49B1-B9EE-71EC2A77A4BB}" type="presOf" srcId="{7D8678AA-A969-487A-A50F-481D728CE3B2}" destId="{C8453322-DBCA-4495-A2F4-494B24B48319}" srcOrd="0" destOrd="0" presId="urn:microsoft.com/office/officeart/2005/8/layout/process1"/>
    <dgm:cxn modelId="{D53E16B0-3112-4E38-8B33-3956C429C6DD}" type="presOf" srcId="{D5EBCBAE-1DC1-44C5-A8D4-E6CD15CC25EF}" destId="{6BDC93B2-0454-4F60-BBB3-F8969833CC01}" srcOrd="1" destOrd="0" presId="urn:microsoft.com/office/officeart/2005/8/layout/process1"/>
    <dgm:cxn modelId="{CE3E76BC-99A3-48BC-AB87-6E8C95116654}" type="presOf" srcId="{1B80EBEF-5CEF-48E8-8EC5-C5521CC3A8B2}" destId="{68904E13-7D39-4BB5-BA89-2C55AEDBE06D}" srcOrd="0" destOrd="0" presId="urn:microsoft.com/office/officeart/2005/8/layout/process1"/>
    <dgm:cxn modelId="{5F36C5C8-878F-4BB9-8FC3-4A172B0819AD}" srcId="{5B8EACCF-123A-460B-9438-9C325B57DE55}" destId="{CA881AB5-486B-486A-9FC4-37DD2CFBAD91}" srcOrd="0" destOrd="0" parTransId="{2EA76238-58D5-4911-BC18-2021E3B83464}" sibTransId="{D5EBCBAE-1DC1-44C5-A8D4-E6CD15CC25EF}"/>
    <dgm:cxn modelId="{0F8317CB-5CF0-43E0-BBDD-719FF2818F1D}" srcId="{5B8EACCF-123A-460B-9438-9C325B57DE55}" destId="{05E3B0A0-FCC0-4B1C-A565-96070E79A65B}" srcOrd="3" destOrd="0" parTransId="{AB3D94CD-7FF8-443F-8719-990D0C2E34AC}" sibTransId="{CB80C064-D4D2-4203-B8AF-B24F5697354C}"/>
    <dgm:cxn modelId="{6C464CD8-88B7-4E3D-A92F-D27F21C9BC6B}" type="presOf" srcId="{CA881AB5-486B-486A-9FC4-37DD2CFBAD91}" destId="{12A0256A-9607-4067-B3AF-278881387B91}" srcOrd="0" destOrd="0" presId="urn:microsoft.com/office/officeart/2005/8/layout/process1"/>
    <dgm:cxn modelId="{C4C696CA-BD87-472B-9DC5-6E8E6799F1F9}" type="presParOf" srcId="{7B5FC90A-D7EC-4197-9C4E-8CFB0F0FBEE5}" destId="{12A0256A-9607-4067-B3AF-278881387B91}" srcOrd="0" destOrd="0" presId="urn:microsoft.com/office/officeart/2005/8/layout/process1"/>
    <dgm:cxn modelId="{0D36EBEA-ACE4-453F-808A-65D6733F57DE}" type="presParOf" srcId="{7B5FC90A-D7EC-4197-9C4E-8CFB0F0FBEE5}" destId="{E1EAAB44-F2A8-4701-AC5C-3569F6467E98}" srcOrd="1" destOrd="0" presId="urn:microsoft.com/office/officeart/2005/8/layout/process1"/>
    <dgm:cxn modelId="{C72AD10D-9000-45CF-BFAE-A55F0B1876BD}" type="presParOf" srcId="{E1EAAB44-F2A8-4701-AC5C-3569F6467E98}" destId="{6BDC93B2-0454-4F60-BBB3-F8969833CC01}" srcOrd="0" destOrd="0" presId="urn:microsoft.com/office/officeart/2005/8/layout/process1"/>
    <dgm:cxn modelId="{E791060B-6087-4CFB-AEB9-8B57AEC97B20}" type="presParOf" srcId="{7B5FC90A-D7EC-4197-9C4E-8CFB0F0FBEE5}" destId="{C8453322-DBCA-4495-A2F4-494B24B48319}" srcOrd="2" destOrd="0" presId="urn:microsoft.com/office/officeart/2005/8/layout/process1"/>
    <dgm:cxn modelId="{4CAE54D5-27C5-4514-B046-883C07BDAF9D}" type="presParOf" srcId="{7B5FC90A-D7EC-4197-9C4E-8CFB0F0FBEE5}" destId="{4CC4FF20-74C4-443E-B6C6-5C4C7A645820}" srcOrd="3" destOrd="0" presId="urn:microsoft.com/office/officeart/2005/8/layout/process1"/>
    <dgm:cxn modelId="{DFC1A5E8-3EF3-4A1D-901C-F00FD8440502}" type="presParOf" srcId="{4CC4FF20-74C4-443E-B6C6-5C4C7A645820}" destId="{60387F58-69BC-4DFB-AD8D-B48114E3D51A}" srcOrd="0" destOrd="0" presId="urn:microsoft.com/office/officeart/2005/8/layout/process1"/>
    <dgm:cxn modelId="{28BE0F84-D605-446A-99BE-C3C7B94FE805}" type="presParOf" srcId="{7B5FC90A-D7EC-4197-9C4E-8CFB0F0FBEE5}" destId="{2F5840AB-A48B-4E46-8C0C-8B2FFFB590D0}" srcOrd="4" destOrd="0" presId="urn:microsoft.com/office/officeart/2005/8/layout/process1"/>
    <dgm:cxn modelId="{7717DEFC-60FA-439D-AA1A-0F2EF2CA3467}" type="presParOf" srcId="{7B5FC90A-D7EC-4197-9C4E-8CFB0F0FBEE5}" destId="{68904E13-7D39-4BB5-BA89-2C55AEDBE06D}" srcOrd="5" destOrd="0" presId="urn:microsoft.com/office/officeart/2005/8/layout/process1"/>
    <dgm:cxn modelId="{225965A7-2510-4F56-9BDE-41D1DDC858EF}" type="presParOf" srcId="{68904E13-7D39-4BB5-BA89-2C55AEDBE06D}" destId="{32700BEE-1C17-402E-BA23-3D0CEC2AC2A1}" srcOrd="0" destOrd="0" presId="urn:microsoft.com/office/officeart/2005/8/layout/process1"/>
    <dgm:cxn modelId="{4DBBE872-2728-406D-AD3D-96D416BE48B7}" type="presParOf" srcId="{7B5FC90A-D7EC-4197-9C4E-8CFB0F0FBEE5}" destId="{DE6FE92A-C6AC-4BDD-8434-A32F6DF3E76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92DFDB-C9FA-4ECB-9152-9F8D3F6B5139}" type="doc">
      <dgm:prSet loTypeId="urn:microsoft.com/office/officeart/2005/8/layout/hList7" loCatId="list" qsTypeId="urn:microsoft.com/office/officeart/2005/8/quickstyle/3d1" qsCatId="3D" csTypeId="urn:microsoft.com/office/officeart/2005/8/colors/accent1_2" csCatId="accent1" phldr="1"/>
      <dgm:spPr/>
      <dgm:t>
        <a:bodyPr/>
        <a:lstStyle/>
        <a:p>
          <a:endParaRPr lang="en-IN"/>
        </a:p>
      </dgm:t>
    </dgm:pt>
    <dgm:pt modelId="{DA2DBB9C-1E4F-4DAB-8505-13AB78715C80}">
      <dgm:prSet/>
      <dgm:spPr/>
      <dgm:t>
        <a:bodyPr/>
        <a:lstStyle/>
        <a:p>
          <a:r>
            <a:rPr lang="en-US"/>
            <a:t>The </a:t>
          </a:r>
          <a:r>
            <a:rPr lang="en-US" b="1"/>
            <a:t>Conclusion and Future Plans</a:t>
          </a:r>
          <a:r>
            <a:rPr lang="en-US"/>
            <a:t> of the SruWisdom project explain that it aims to make learning easier, more engaging, and affordable for everyone. The platform provides interactive videos, forums, and progress tracking to improve the learning experience.</a:t>
          </a:r>
          <a:endParaRPr lang="en-IN"/>
        </a:p>
      </dgm:t>
    </dgm:pt>
    <dgm:pt modelId="{55C021BF-C8E2-4C41-B1DB-9D7F3277CD63}" type="parTrans" cxnId="{5AC967DA-29C0-4C7B-BE37-A1C1321644C9}">
      <dgm:prSet/>
      <dgm:spPr/>
      <dgm:t>
        <a:bodyPr/>
        <a:lstStyle/>
        <a:p>
          <a:endParaRPr lang="en-IN"/>
        </a:p>
      </dgm:t>
    </dgm:pt>
    <dgm:pt modelId="{FA29D2C4-A616-4631-92CD-1C8CF338F94C}" type="sibTrans" cxnId="{5AC967DA-29C0-4C7B-BE37-A1C1321644C9}">
      <dgm:prSet/>
      <dgm:spPr/>
      <dgm:t>
        <a:bodyPr/>
        <a:lstStyle/>
        <a:p>
          <a:endParaRPr lang="en-IN"/>
        </a:p>
      </dgm:t>
    </dgm:pt>
    <dgm:pt modelId="{EA322662-AB1A-48B2-A112-2F750505341F}" type="pres">
      <dgm:prSet presAssocID="{8492DFDB-C9FA-4ECB-9152-9F8D3F6B5139}" presName="Name0" presStyleCnt="0">
        <dgm:presLayoutVars>
          <dgm:dir/>
          <dgm:resizeHandles val="exact"/>
        </dgm:presLayoutVars>
      </dgm:prSet>
      <dgm:spPr/>
    </dgm:pt>
    <dgm:pt modelId="{3BB6AD2F-F821-4B89-8D99-766486195099}" type="pres">
      <dgm:prSet presAssocID="{8492DFDB-C9FA-4ECB-9152-9F8D3F6B5139}" presName="fgShape" presStyleLbl="fgShp" presStyleIdx="0" presStyleCnt="1"/>
      <dgm:spPr/>
    </dgm:pt>
    <dgm:pt modelId="{B04456E6-62F6-4801-93B1-3C9C2224FC43}" type="pres">
      <dgm:prSet presAssocID="{8492DFDB-C9FA-4ECB-9152-9F8D3F6B5139}" presName="linComp" presStyleCnt="0"/>
      <dgm:spPr/>
    </dgm:pt>
    <dgm:pt modelId="{65E678B6-6DB4-4063-8D98-EF8494E32326}" type="pres">
      <dgm:prSet presAssocID="{DA2DBB9C-1E4F-4DAB-8505-13AB78715C80}" presName="compNode" presStyleCnt="0"/>
      <dgm:spPr/>
    </dgm:pt>
    <dgm:pt modelId="{C89F6284-50D5-4F03-88AB-76EC43C51072}" type="pres">
      <dgm:prSet presAssocID="{DA2DBB9C-1E4F-4DAB-8505-13AB78715C80}" presName="bkgdShape" presStyleLbl="node1" presStyleIdx="0" presStyleCnt="1"/>
      <dgm:spPr/>
    </dgm:pt>
    <dgm:pt modelId="{1ABD27C3-3B66-4EE4-B1CC-E4ECDDA413F0}" type="pres">
      <dgm:prSet presAssocID="{DA2DBB9C-1E4F-4DAB-8505-13AB78715C80}" presName="nodeTx" presStyleLbl="node1" presStyleIdx="0" presStyleCnt="1">
        <dgm:presLayoutVars>
          <dgm:bulletEnabled val="1"/>
        </dgm:presLayoutVars>
      </dgm:prSet>
      <dgm:spPr/>
    </dgm:pt>
    <dgm:pt modelId="{B1D185F7-7E7A-4E5C-A387-E1E807FB202C}" type="pres">
      <dgm:prSet presAssocID="{DA2DBB9C-1E4F-4DAB-8505-13AB78715C80}" presName="invisiNode" presStyleLbl="node1" presStyleIdx="0" presStyleCnt="1"/>
      <dgm:spPr/>
    </dgm:pt>
    <dgm:pt modelId="{ADAC7B23-23B7-4998-BFE6-4A3663B96702}" type="pres">
      <dgm:prSet presAssocID="{DA2DBB9C-1E4F-4DAB-8505-13AB78715C80}" presName="imagNode" presStyleLbl="fgImgPlace1" presStyleIdx="0" presStyleCnt="1" custScaleX="134846" custScaleY="125383" custLinFactNeighborY="-726"/>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Lst>
  <dgm:cxnLst>
    <dgm:cxn modelId="{3B05882B-C38F-474E-B85E-2E65FC4704C4}" type="presOf" srcId="{DA2DBB9C-1E4F-4DAB-8505-13AB78715C80}" destId="{1ABD27C3-3B66-4EE4-B1CC-E4ECDDA413F0}" srcOrd="1" destOrd="0" presId="urn:microsoft.com/office/officeart/2005/8/layout/hList7"/>
    <dgm:cxn modelId="{E699205B-5FA5-4FEC-84C5-70394A964454}" type="presOf" srcId="{8492DFDB-C9FA-4ECB-9152-9F8D3F6B5139}" destId="{EA322662-AB1A-48B2-A112-2F750505341F}" srcOrd="0" destOrd="0" presId="urn:microsoft.com/office/officeart/2005/8/layout/hList7"/>
    <dgm:cxn modelId="{5AC967DA-29C0-4C7B-BE37-A1C1321644C9}" srcId="{8492DFDB-C9FA-4ECB-9152-9F8D3F6B5139}" destId="{DA2DBB9C-1E4F-4DAB-8505-13AB78715C80}" srcOrd="0" destOrd="0" parTransId="{55C021BF-C8E2-4C41-B1DB-9D7F3277CD63}" sibTransId="{FA29D2C4-A616-4631-92CD-1C8CF338F94C}"/>
    <dgm:cxn modelId="{138644EB-B79F-4819-A84E-B9AFE2BF8699}" type="presOf" srcId="{DA2DBB9C-1E4F-4DAB-8505-13AB78715C80}" destId="{C89F6284-50D5-4F03-88AB-76EC43C51072}" srcOrd="0" destOrd="0" presId="urn:microsoft.com/office/officeart/2005/8/layout/hList7"/>
    <dgm:cxn modelId="{E6D9ED52-CAD2-4A83-B7D8-9CEFB52AEBF3}" type="presParOf" srcId="{EA322662-AB1A-48B2-A112-2F750505341F}" destId="{3BB6AD2F-F821-4B89-8D99-766486195099}" srcOrd="0" destOrd="0" presId="urn:microsoft.com/office/officeart/2005/8/layout/hList7"/>
    <dgm:cxn modelId="{AFF85CA9-F8A8-42BD-888E-A0189345C9C3}" type="presParOf" srcId="{EA322662-AB1A-48B2-A112-2F750505341F}" destId="{B04456E6-62F6-4801-93B1-3C9C2224FC43}" srcOrd="1" destOrd="0" presId="urn:microsoft.com/office/officeart/2005/8/layout/hList7"/>
    <dgm:cxn modelId="{28AE0467-5FFC-4A80-8B44-95060AE09980}" type="presParOf" srcId="{B04456E6-62F6-4801-93B1-3C9C2224FC43}" destId="{65E678B6-6DB4-4063-8D98-EF8494E32326}" srcOrd="0" destOrd="0" presId="urn:microsoft.com/office/officeart/2005/8/layout/hList7"/>
    <dgm:cxn modelId="{B06539E8-CAC5-462E-9EDC-D9DF5C9E717E}" type="presParOf" srcId="{65E678B6-6DB4-4063-8D98-EF8494E32326}" destId="{C89F6284-50D5-4F03-88AB-76EC43C51072}" srcOrd="0" destOrd="0" presId="urn:microsoft.com/office/officeart/2005/8/layout/hList7"/>
    <dgm:cxn modelId="{6969A990-3BF2-42C8-AC1C-604E5DE56005}" type="presParOf" srcId="{65E678B6-6DB4-4063-8D98-EF8494E32326}" destId="{1ABD27C3-3B66-4EE4-B1CC-E4ECDDA413F0}" srcOrd="1" destOrd="0" presId="urn:microsoft.com/office/officeart/2005/8/layout/hList7"/>
    <dgm:cxn modelId="{C5E69393-4108-472C-8B04-4D0430483539}" type="presParOf" srcId="{65E678B6-6DB4-4063-8D98-EF8494E32326}" destId="{B1D185F7-7E7A-4E5C-A387-E1E807FB202C}" srcOrd="2" destOrd="0" presId="urn:microsoft.com/office/officeart/2005/8/layout/hList7"/>
    <dgm:cxn modelId="{D3042E12-5DD3-4059-A017-5BD5CDD59884}" type="presParOf" srcId="{65E678B6-6DB4-4063-8D98-EF8494E32326}" destId="{ADAC7B23-23B7-4998-BFE6-4A3663B9670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7C1B05-C512-4897-8CAA-B0A6A0B34A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1A705D5-E927-483B-873D-4B9E14F8FB70}">
      <dgm:prSet phldrT="[Text]" custT="1">
        <dgm:style>
          <a:lnRef idx="1">
            <a:schemeClr val="accent6"/>
          </a:lnRef>
          <a:fillRef idx="2">
            <a:schemeClr val="accent6"/>
          </a:fillRef>
          <a:effectRef idx="1">
            <a:schemeClr val="accent6"/>
          </a:effectRef>
          <a:fontRef idx="minor">
            <a:schemeClr val="dk1"/>
          </a:fontRef>
        </dgm:style>
      </dgm:prSet>
      <dgm:spPr/>
      <dgm:t>
        <a:bodyPr/>
        <a:lstStyle/>
        <a:p>
          <a:pPr>
            <a:buNone/>
          </a:pPr>
          <a:r>
            <a:rPr lang="en-US" sz="2400" b="1" dirty="0">
              <a:solidFill>
                <a:srgbClr val="333F70"/>
              </a:solidFill>
              <a:latin typeface="Unbounded Bold" pitchFamily="34" charset="0"/>
              <a:ea typeface="Unbounded Bold" pitchFamily="34" charset="-122"/>
              <a:cs typeface="Unbounded Bold" pitchFamily="34" charset="-120"/>
            </a:rPr>
            <a:t>Overview</a:t>
          </a:r>
          <a:endParaRPr lang="en-IN" sz="2400" dirty="0"/>
        </a:p>
      </dgm:t>
    </dgm:pt>
    <dgm:pt modelId="{71748BBC-B4E7-4B65-825D-2D8256D67ABD}" type="parTrans" cxnId="{14BB63EF-FD02-4E36-93E2-191766173140}">
      <dgm:prSet/>
      <dgm:spPr/>
      <dgm:t>
        <a:bodyPr/>
        <a:lstStyle/>
        <a:p>
          <a:endParaRPr lang="en-IN"/>
        </a:p>
      </dgm:t>
    </dgm:pt>
    <dgm:pt modelId="{3F3F84CD-626D-497B-99A3-54644FB0D164}" type="sibTrans" cxnId="{14BB63EF-FD02-4E36-93E2-191766173140}">
      <dgm:prSet/>
      <dgm:spPr/>
      <dgm:t>
        <a:bodyPr/>
        <a:lstStyle/>
        <a:p>
          <a:endParaRPr lang="en-IN"/>
        </a:p>
      </dgm:t>
    </dgm:pt>
    <dgm:pt modelId="{9C149556-F3AC-456B-AE85-1E8A73FB9A5A}">
      <dgm:prSet phldrT="[Text]" custT="1"/>
      <dgm:spPr/>
      <dgm:t>
        <a:bodyPr/>
        <a:lstStyle/>
        <a:p>
          <a:pPr algn="just">
            <a:buFont typeface="Wingdings" panose="05000000000000000000" pitchFamily="2" charset="2"/>
            <a:buChar char="Ø"/>
          </a:pPr>
          <a:r>
            <a:rPr lang="en-US" sz="1800" b="1" dirty="0" err="1">
              <a:solidFill>
                <a:schemeClr val="tx1"/>
              </a:solidFill>
              <a:latin typeface="Open Sans" pitchFamily="34" charset="0"/>
              <a:ea typeface="Open Sans" pitchFamily="34" charset="-122"/>
              <a:cs typeface="Open Sans" pitchFamily="34" charset="-120"/>
            </a:rPr>
            <a:t>SruWisdom</a:t>
          </a:r>
          <a:r>
            <a:rPr lang="en-US" sz="1800" b="1" dirty="0">
              <a:solidFill>
                <a:schemeClr val="tx1"/>
              </a:solidFill>
              <a:latin typeface="Open Sans" pitchFamily="34" charset="0"/>
              <a:ea typeface="Open Sans" pitchFamily="34" charset="-122"/>
              <a:cs typeface="Open Sans" pitchFamily="34" charset="-120"/>
            </a:rPr>
            <a:t> </a:t>
          </a:r>
          <a:r>
            <a:rPr lang="en-US" sz="1800" dirty="0">
              <a:solidFill>
                <a:schemeClr val="tx1"/>
              </a:solidFill>
              <a:latin typeface="Open Sans" pitchFamily="34" charset="0"/>
              <a:ea typeface="Open Sans" pitchFamily="34" charset="-122"/>
              <a:cs typeface="Open Sans" pitchFamily="34" charset="-120"/>
            </a:rPr>
            <a:t>aims to bridge the gap between traditional learning and modern technology</a:t>
          </a:r>
          <a:endParaRPr lang="en-IN" sz="1800" dirty="0">
            <a:solidFill>
              <a:schemeClr val="tx1"/>
            </a:solidFill>
          </a:endParaRPr>
        </a:p>
      </dgm:t>
    </dgm:pt>
    <dgm:pt modelId="{008734CF-D02D-4FC9-B0DE-4DC11A4BDFE7}" type="parTrans" cxnId="{3493B6AF-ABE8-4709-86E9-7584B8CC6C09}">
      <dgm:prSet/>
      <dgm:spPr/>
      <dgm:t>
        <a:bodyPr/>
        <a:lstStyle/>
        <a:p>
          <a:endParaRPr lang="en-IN"/>
        </a:p>
      </dgm:t>
    </dgm:pt>
    <dgm:pt modelId="{ECD81F39-A0DF-428D-BB61-83EDEF961A96}" type="sibTrans" cxnId="{3493B6AF-ABE8-4709-86E9-7584B8CC6C09}">
      <dgm:prSet/>
      <dgm:spPr/>
      <dgm:t>
        <a:bodyPr/>
        <a:lstStyle/>
        <a:p>
          <a:endParaRPr lang="en-IN"/>
        </a:p>
      </dgm:t>
    </dgm:pt>
    <dgm:pt modelId="{46B72C41-FEB1-41A4-941D-FE60C4F42286}">
      <dgm:prSet phldrT="[Text]" custT="1">
        <dgm:style>
          <a:lnRef idx="1">
            <a:schemeClr val="accent6"/>
          </a:lnRef>
          <a:fillRef idx="2">
            <a:schemeClr val="accent6"/>
          </a:fillRef>
          <a:effectRef idx="1">
            <a:schemeClr val="accent6"/>
          </a:effectRef>
          <a:fontRef idx="minor">
            <a:schemeClr val="dk1"/>
          </a:fontRef>
        </dgm:style>
      </dgm:prSet>
      <dgm:spPr/>
      <dgm:t>
        <a:bodyPr/>
        <a:lstStyle/>
        <a:p>
          <a:pPr>
            <a:buNone/>
          </a:pPr>
          <a:r>
            <a:rPr lang="en-US" sz="2400" b="1" dirty="0">
              <a:solidFill>
                <a:srgbClr val="333F70"/>
              </a:solidFill>
              <a:latin typeface="Unbounded Bold" pitchFamily="34" charset="0"/>
              <a:ea typeface="Unbounded Bold" pitchFamily="34" charset="-122"/>
              <a:cs typeface="Unbounded Bold" pitchFamily="34" charset="-120"/>
            </a:rPr>
            <a:t>Goal</a:t>
          </a:r>
          <a:endParaRPr lang="en-IN" sz="2400" dirty="0"/>
        </a:p>
      </dgm:t>
    </dgm:pt>
    <dgm:pt modelId="{DF948BE6-9CF0-4B29-98EB-C9C29B750B55}" type="parTrans" cxnId="{E7EA4E1D-8EDA-47DC-B1F7-6AE73737B71E}">
      <dgm:prSet/>
      <dgm:spPr/>
      <dgm:t>
        <a:bodyPr/>
        <a:lstStyle/>
        <a:p>
          <a:endParaRPr lang="en-IN"/>
        </a:p>
      </dgm:t>
    </dgm:pt>
    <dgm:pt modelId="{50E02592-3C1E-4C8F-B578-1AF018AAD654}" type="sibTrans" cxnId="{E7EA4E1D-8EDA-47DC-B1F7-6AE73737B71E}">
      <dgm:prSet/>
      <dgm:spPr/>
      <dgm:t>
        <a:bodyPr/>
        <a:lstStyle/>
        <a:p>
          <a:endParaRPr lang="en-IN"/>
        </a:p>
      </dgm:t>
    </dgm:pt>
    <dgm:pt modelId="{9CA265FE-4840-4B6E-9366-C7A263ACF770}">
      <dgm:prSet phldrT="[Text]" custT="1"/>
      <dgm:spPr/>
      <dgm:t>
        <a:bodyPr/>
        <a:lstStyle/>
        <a:p>
          <a:pPr>
            <a:buFont typeface="Wingdings" panose="05000000000000000000" pitchFamily="2" charset="2"/>
            <a:buChar char="Ø"/>
          </a:pPr>
          <a:r>
            <a:rPr lang="en-US" sz="1800" b="1" dirty="0" err="1">
              <a:solidFill>
                <a:schemeClr val="tx1"/>
              </a:solidFill>
              <a:latin typeface="Open Sans" pitchFamily="34" charset="0"/>
              <a:ea typeface="Open Sans" pitchFamily="34" charset="-122"/>
              <a:cs typeface="Open Sans" pitchFamily="34" charset="-120"/>
            </a:rPr>
            <a:t>SruWisdom</a:t>
          </a:r>
          <a:r>
            <a:rPr lang="en-US" sz="1800" b="1" dirty="0">
              <a:solidFill>
                <a:schemeClr val="tx1"/>
              </a:solidFill>
              <a:latin typeface="Open Sans" pitchFamily="34" charset="0"/>
              <a:ea typeface="Open Sans" pitchFamily="34" charset="-122"/>
              <a:cs typeface="Open Sans" pitchFamily="34" charset="-120"/>
            </a:rPr>
            <a:t> </a:t>
          </a:r>
          <a:r>
            <a:rPr lang="en-US" sz="1800" dirty="0">
              <a:solidFill>
                <a:schemeClr val="tx1"/>
              </a:solidFill>
              <a:latin typeface="Open Sans" pitchFamily="34" charset="0"/>
              <a:ea typeface="Open Sans" pitchFamily="34" charset="-122"/>
              <a:cs typeface="Open Sans" pitchFamily="34" charset="-120"/>
            </a:rPr>
            <a:t>will provide accessible and engaging educational resources</a:t>
          </a:r>
          <a:endParaRPr lang="en-IN" sz="1800" dirty="0">
            <a:solidFill>
              <a:schemeClr val="tx1"/>
            </a:solidFill>
          </a:endParaRPr>
        </a:p>
      </dgm:t>
    </dgm:pt>
    <dgm:pt modelId="{A2624813-C6B2-43DF-8E72-D2253249EBFA}" type="parTrans" cxnId="{738A496E-EBA0-477E-BDD1-378CA57193C6}">
      <dgm:prSet/>
      <dgm:spPr/>
      <dgm:t>
        <a:bodyPr/>
        <a:lstStyle/>
        <a:p>
          <a:endParaRPr lang="en-IN"/>
        </a:p>
      </dgm:t>
    </dgm:pt>
    <dgm:pt modelId="{11F07E34-A677-4662-9076-19F989C13054}" type="sibTrans" cxnId="{738A496E-EBA0-477E-BDD1-378CA57193C6}">
      <dgm:prSet/>
      <dgm:spPr/>
      <dgm:t>
        <a:bodyPr/>
        <a:lstStyle/>
        <a:p>
          <a:endParaRPr lang="en-IN"/>
        </a:p>
      </dgm:t>
    </dgm:pt>
    <dgm:pt modelId="{647958CD-C421-4978-AECA-02F0966B58B5}">
      <dgm:prSet phldrT="[Text]" custT="1"/>
      <dgm:spPr/>
      <dgm:t>
        <a:bodyPr/>
        <a:lstStyle/>
        <a:p>
          <a:pPr algn="just">
            <a:buFont typeface="Wingdings" panose="05000000000000000000" pitchFamily="2" charset="2"/>
            <a:buChar char="Ø"/>
          </a:pPr>
          <a:endParaRPr lang="en-IN" sz="1800" dirty="0"/>
        </a:p>
      </dgm:t>
    </dgm:pt>
    <dgm:pt modelId="{20E2D5D8-FE40-4FCC-A6AA-09A8DAAE3313}" type="parTrans" cxnId="{CCCDF27A-35E7-42B3-A52C-567A0B08E38B}">
      <dgm:prSet/>
      <dgm:spPr/>
      <dgm:t>
        <a:bodyPr/>
        <a:lstStyle/>
        <a:p>
          <a:endParaRPr lang="en-IN"/>
        </a:p>
      </dgm:t>
    </dgm:pt>
    <dgm:pt modelId="{3F1E5000-6F74-4DFC-BA7D-993287A65CB3}" type="sibTrans" cxnId="{CCCDF27A-35E7-42B3-A52C-567A0B08E38B}">
      <dgm:prSet/>
      <dgm:spPr/>
      <dgm:t>
        <a:bodyPr/>
        <a:lstStyle/>
        <a:p>
          <a:endParaRPr lang="en-IN"/>
        </a:p>
      </dgm:t>
    </dgm:pt>
    <dgm:pt modelId="{0402EECF-42D2-4A6B-9FED-B40D82E67308}">
      <dgm:prSet phldrT="[Text]" custT="1"/>
      <dgm:spPr/>
      <dgm:t>
        <a:bodyPr/>
        <a:lstStyle/>
        <a:p>
          <a:pPr>
            <a:buFont typeface="Wingdings" panose="05000000000000000000" pitchFamily="2" charset="2"/>
            <a:buChar char="Ø"/>
          </a:pPr>
          <a:endParaRPr lang="en-IN" sz="1800" dirty="0"/>
        </a:p>
      </dgm:t>
    </dgm:pt>
    <dgm:pt modelId="{32D1132A-020C-4A55-A4F8-8C0AB110582B}" type="parTrans" cxnId="{2A42A05D-F073-4DF8-BDF0-9DF1FBDED1F5}">
      <dgm:prSet/>
      <dgm:spPr/>
      <dgm:t>
        <a:bodyPr/>
        <a:lstStyle/>
        <a:p>
          <a:endParaRPr lang="en-IN"/>
        </a:p>
      </dgm:t>
    </dgm:pt>
    <dgm:pt modelId="{647B1C06-4CF2-4923-9F3A-14D29494BEF8}" type="sibTrans" cxnId="{2A42A05D-F073-4DF8-BDF0-9DF1FBDED1F5}">
      <dgm:prSet/>
      <dgm:spPr/>
      <dgm:t>
        <a:bodyPr/>
        <a:lstStyle/>
        <a:p>
          <a:endParaRPr lang="en-IN"/>
        </a:p>
      </dgm:t>
    </dgm:pt>
    <dgm:pt modelId="{DDD50C31-C37A-4A87-9000-5A814F2EB495}" type="pres">
      <dgm:prSet presAssocID="{767C1B05-C512-4897-8CAA-B0A6A0B34A0C}" presName="linear" presStyleCnt="0">
        <dgm:presLayoutVars>
          <dgm:animLvl val="lvl"/>
          <dgm:resizeHandles val="exact"/>
        </dgm:presLayoutVars>
      </dgm:prSet>
      <dgm:spPr/>
    </dgm:pt>
    <dgm:pt modelId="{B13DF1B4-34BB-4A7F-ACD7-1AEB50730096}" type="pres">
      <dgm:prSet presAssocID="{11A705D5-E927-483B-873D-4B9E14F8FB70}" presName="parentText" presStyleLbl="node1" presStyleIdx="0" presStyleCnt="2">
        <dgm:presLayoutVars>
          <dgm:chMax val="0"/>
          <dgm:bulletEnabled val="1"/>
        </dgm:presLayoutVars>
      </dgm:prSet>
      <dgm:spPr/>
    </dgm:pt>
    <dgm:pt modelId="{22163AC6-A7B0-4717-84A7-C5FDCB418BE9}" type="pres">
      <dgm:prSet presAssocID="{11A705D5-E927-483B-873D-4B9E14F8FB70}" presName="childText" presStyleLbl="revTx" presStyleIdx="0" presStyleCnt="2" custScaleY="121608">
        <dgm:presLayoutVars>
          <dgm:bulletEnabled val="1"/>
        </dgm:presLayoutVars>
      </dgm:prSet>
      <dgm:spPr/>
    </dgm:pt>
    <dgm:pt modelId="{28183F45-FA6D-4232-954F-9C8CD50DC381}" type="pres">
      <dgm:prSet presAssocID="{46B72C41-FEB1-41A4-941D-FE60C4F42286}" presName="parentText" presStyleLbl="node1" presStyleIdx="1" presStyleCnt="2">
        <dgm:presLayoutVars>
          <dgm:chMax val="0"/>
          <dgm:bulletEnabled val="1"/>
        </dgm:presLayoutVars>
      </dgm:prSet>
      <dgm:spPr/>
    </dgm:pt>
    <dgm:pt modelId="{F33EC4F8-FA77-4119-9719-2F57CA2AE286}" type="pres">
      <dgm:prSet presAssocID="{46B72C41-FEB1-41A4-941D-FE60C4F42286}" presName="childText" presStyleLbl="revTx" presStyleIdx="1" presStyleCnt="2">
        <dgm:presLayoutVars>
          <dgm:bulletEnabled val="1"/>
        </dgm:presLayoutVars>
      </dgm:prSet>
      <dgm:spPr/>
    </dgm:pt>
  </dgm:ptLst>
  <dgm:cxnLst>
    <dgm:cxn modelId="{02B0A80E-71C9-44A9-8C42-952A58B97945}" type="presOf" srcId="{647958CD-C421-4978-AECA-02F0966B58B5}" destId="{22163AC6-A7B0-4717-84A7-C5FDCB418BE9}" srcOrd="0" destOrd="0" presId="urn:microsoft.com/office/officeart/2005/8/layout/vList2"/>
    <dgm:cxn modelId="{E7EA4E1D-8EDA-47DC-B1F7-6AE73737B71E}" srcId="{767C1B05-C512-4897-8CAA-B0A6A0B34A0C}" destId="{46B72C41-FEB1-41A4-941D-FE60C4F42286}" srcOrd="1" destOrd="0" parTransId="{DF948BE6-9CF0-4B29-98EB-C9C29B750B55}" sibTransId="{50E02592-3C1E-4C8F-B578-1AF018AAD654}"/>
    <dgm:cxn modelId="{2A42A05D-F073-4DF8-BDF0-9DF1FBDED1F5}" srcId="{46B72C41-FEB1-41A4-941D-FE60C4F42286}" destId="{0402EECF-42D2-4A6B-9FED-B40D82E67308}" srcOrd="0" destOrd="0" parTransId="{32D1132A-020C-4A55-A4F8-8C0AB110582B}" sibTransId="{647B1C06-4CF2-4923-9F3A-14D29494BEF8}"/>
    <dgm:cxn modelId="{5CEB6D62-ED6B-4039-BF62-436D35524FB1}" type="presOf" srcId="{767C1B05-C512-4897-8CAA-B0A6A0B34A0C}" destId="{DDD50C31-C37A-4A87-9000-5A814F2EB495}" srcOrd="0" destOrd="0" presId="urn:microsoft.com/office/officeart/2005/8/layout/vList2"/>
    <dgm:cxn modelId="{D86A736D-68AE-4249-8990-22F2A0246FA3}" type="presOf" srcId="{46B72C41-FEB1-41A4-941D-FE60C4F42286}" destId="{28183F45-FA6D-4232-954F-9C8CD50DC381}" srcOrd="0" destOrd="0" presId="urn:microsoft.com/office/officeart/2005/8/layout/vList2"/>
    <dgm:cxn modelId="{738A496E-EBA0-477E-BDD1-378CA57193C6}" srcId="{46B72C41-FEB1-41A4-941D-FE60C4F42286}" destId="{9CA265FE-4840-4B6E-9366-C7A263ACF770}" srcOrd="1" destOrd="0" parTransId="{A2624813-C6B2-43DF-8E72-D2253249EBFA}" sibTransId="{11F07E34-A677-4662-9076-19F989C13054}"/>
    <dgm:cxn modelId="{CCCDF27A-35E7-42B3-A52C-567A0B08E38B}" srcId="{11A705D5-E927-483B-873D-4B9E14F8FB70}" destId="{647958CD-C421-4978-AECA-02F0966B58B5}" srcOrd="0" destOrd="0" parTransId="{20E2D5D8-FE40-4FCC-A6AA-09A8DAAE3313}" sibTransId="{3F1E5000-6F74-4DFC-BA7D-993287A65CB3}"/>
    <dgm:cxn modelId="{FD5493A5-B81A-4EDC-8B73-A4F900FC2B7F}" type="presOf" srcId="{9CA265FE-4840-4B6E-9366-C7A263ACF770}" destId="{F33EC4F8-FA77-4119-9719-2F57CA2AE286}" srcOrd="0" destOrd="1" presId="urn:microsoft.com/office/officeart/2005/8/layout/vList2"/>
    <dgm:cxn modelId="{3493B6AF-ABE8-4709-86E9-7584B8CC6C09}" srcId="{11A705D5-E927-483B-873D-4B9E14F8FB70}" destId="{9C149556-F3AC-456B-AE85-1E8A73FB9A5A}" srcOrd="1" destOrd="0" parTransId="{008734CF-D02D-4FC9-B0DE-4DC11A4BDFE7}" sibTransId="{ECD81F39-A0DF-428D-BB61-83EDEF961A96}"/>
    <dgm:cxn modelId="{EBB497B1-329D-4DF0-B939-A473C9578453}" type="presOf" srcId="{11A705D5-E927-483B-873D-4B9E14F8FB70}" destId="{B13DF1B4-34BB-4A7F-ACD7-1AEB50730096}" srcOrd="0" destOrd="0" presId="urn:microsoft.com/office/officeart/2005/8/layout/vList2"/>
    <dgm:cxn modelId="{02D325BE-7684-49A4-8EBB-DB3C68B45C30}" type="presOf" srcId="{0402EECF-42D2-4A6B-9FED-B40D82E67308}" destId="{F33EC4F8-FA77-4119-9719-2F57CA2AE286}" srcOrd="0" destOrd="0" presId="urn:microsoft.com/office/officeart/2005/8/layout/vList2"/>
    <dgm:cxn modelId="{DF094CBE-3198-418B-BD17-2C83A69372F3}" type="presOf" srcId="{9C149556-F3AC-456B-AE85-1E8A73FB9A5A}" destId="{22163AC6-A7B0-4717-84A7-C5FDCB418BE9}" srcOrd="0" destOrd="1" presId="urn:microsoft.com/office/officeart/2005/8/layout/vList2"/>
    <dgm:cxn modelId="{14BB63EF-FD02-4E36-93E2-191766173140}" srcId="{767C1B05-C512-4897-8CAA-B0A6A0B34A0C}" destId="{11A705D5-E927-483B-873D-4B9E14F8FB70}" srcOrd="0" destOrd="0" parTransId="{71748BBC-B4E7-4B65-825D-2D8256D67ABD}" sibTransId="{3F3F84CD-626D-497B-99A3-54644FB0D164}"/>
    <dgm:cxn modelId="{9E0F8439-0778-496D-88E0-886A6E0B84AA}" type="presParOf" srcId="{DDD50C31-C37A-4A87-9000-5A814F2EB495}" destId="{B13DF1B4-34BB-4A7F-ACD7-1AEB50730096}" srcOrd="0" destOrd="0" presId="urn:microsoft.com/office/officeart/2005/8/layout/vList2"/>
    <dgm:cxn modelId="{5CB131C7-1853-417D-AE03-51823675EBAC}" type="presParOf" srcId="{DDD50C31-C37A-4A87-9000-5A814F2EB495}" destId="{22163AC6-A7B0-4717-84A7-C5FDCB418BE9}" srcOrd="1" destOrd="0" presId="urn:microsoft.com/office/officeart/2005/8/layout/vList2"/>
    <dgm:cxn modelId="{DB129D5E-FC7B-45C8-8BFF-2D4C14CD2882}" type="presParOf" srcId="{DDD50C31-C37A-4A87-9000-5A814F2EB495}" destId="{28183F45-FA6D-4232-954F-9C8CD50DC381}" srcOrd="2" destOrd="0" presId="urn:microsoft.com/office/officeart/2005/8/layout/vList2"/>
    <dgm:cxn modelId="{0D35D5C9-9945-49DE-AC19-899514067FA7}" type="presParOf" srcId="{DDD50C31-C37A-4A87-9000-5A814F2EB495}" destId="{F33EC4F8-FA77-4119-9719-2F57CA2AE28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537E55-61C3-4516-B74A-FF3B5A1734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52224F3-B5EC-439F-877B-23DB24CB8A21}">
      <dgm:prSet phldrT="[Text]">
        <dgm:style>
          <a:lnRef idx="1">
            <a:schemeClr val="accent6"/>
          </a:lnRef>
          <a:fillRef idx="2">
            <a:schemeClr val="accent6"/>
          </a:fillRef>
          <a:effectRef idx="1">
            <a:schemeClr val="accent6"/>
          </a:effectRef>
          <a:fontRef idx="minor">
            <a:schemeClr val="dk1"/>
          </a:fontRef>
        </dgm:style>
      </dgm:prSet>
      <dgm:spPr/>
      <dgm:t>
        <a:bodyPr/>
        <a:lstStyle/>
        <a:p>
          <a:pPr>
            <a:buNone/>
          </a:pPr>
          <a:r>
            <a:rPr lang="en-US" b="1" dirty="0">
              <a:solidFill>
                <a:srgbClr val="333F70"/>
              </a:solidFill>
              <a:latin typeface="Unbounded Bold" pitchFamily="34" charset="0"/>
              <a:ea typeface="Unbounded Bold" pitchFamily="34" charset="-122"/>
              <a:cs typeface="Unbounded Bold" pitchFamily="34" charset="-120"/>
            </a:rPr>
            <a:t>Scope</a:t>
          </a:r>
          <a:endParaRPr lang="en-IN" dirty="0"/>
        </a:p>
      </dgm:t>
    </dgm:pt>
    <dgm:pt modelId="{897213E8-8F68-45AF-B71B-0771C7399C7F}" type="parTrans" cxnId="{5506A693-6ACD-4238-AC3F-83BC52C71FFD}">
      <dgm:prSet/>
      <dgm:spPr/>
      <dgm:t>
        <a:bodyPr/>
        <a:lstStyle/>
        <a:p>
          <a:endParaRPr lang="en-IN"/>
        </a:p>
      </dgm:t>
    </dgm:pt>
    <dgm:pt modelId="{50693DEF-5229-46FC-84F1-A91962EAC860}" type="sibTrans" cxnId="{5506A693-6ACD-4238-AC3F-83BC52C71FFD}">
      <dgm:prSet/>
      <dgm:spPr/>
      <dgm:t>
        <a:bodyPr/>
        <a:lstStyle/>
        <a:p>
          <a:endParaRPr lang="en-IN"/>
        </a:p>
      </dgm:t>
    </dgm:pt>
    <dgm:pt modelId="{FB86C1AB-A895-4B07-B1D2-A463ECA31D7C}" type="pres">
      <dgm:prSet presAssocID="{F3537E55-61C3-4516-B74A-FF3B5A1734B9}" presName="linear" presStyleCnt="0">
        <dgm:presLayoutVars>
          <dgm:animLvl val="lvl"/>
          <dgm:resizeHandles val="exact"/>
        </dgm:presLayoutVars>
      </dgm:prSet>
      <dgm:spPr/>
    </dgm:pt>
    <dgm:pt modelId="{E9076325-A6DD-4B0C-9378-EC0F6A5CC902}" type="pres">
      <dgm:prSet presAssocID="{552224F3-B5EC-439F-877B-23DB24CB8A21}" presName="parentText" presStyleLbl="node1" presStyleIdx="0" presStyleCnt="1" custLinFactNeighborX="947" custLinFactNeighborY="-5225">
        <dgm:presLayoutVars>
          <dgm:chMax val="0"/>
          <dgm:bulletEnabled val="1"/>
        </dgm:presLayoutVars>
      </dgm:prSet>
      <dgm:spPr/>
    </dgm:pt>
  </dgm:ptLst>
  <dgm:cxnLst>
    <dgm:cxn modelId="{5506A693-6ACD-4238-AC3F-83BC52C71FFD}" srcId="{F3537E55-61C3-4516-B74A-FF3B5A1734B9}" destId="{552224F3-B5EC-439F-877B-23DB24CB8A21}" srcOrd="0" destOrd="0" parTransId="{897213E8-8F68-45AF-B71B-0771C7399C7F}" sibTransId="{50693DEF-5229-46FC-84F1-A91962EAC860}"/>
    <dgm:cxn modelId="{197452A2-7FDA-4C42-AB85-695016993617}" type="presOf" srcId="{552224F3-B5EC-439F-877B-23DB24CB8A21}" destId="{E9076325-A6DD-4B0C-9378-EC0F6A5CC902}" srcOrd="0" destOrd="0" presId="urn:microsoft.com/office/officeart/2005/8/layout/vList2"/>
    <dgm:cxn modelId="{882701A7-EBA1-4B71-BB53-5193221AFFBB}" type="presOf" srcId="{F3537E55-61C3-4516-B74A-FF3B5A1734B9}" destId="{FB86C1AB-A895-4B07-B1D2-A463ECA31D7C}" srcOrd="0" destOrd="0" presId="urn:microsoft.com/office/officeart/2005/8/layout/vList2"/>
    <dgm:cxn modelId="{6437F235-C0C3-4C0E-90EC-A6E7C669422D}" type="presParOf" srcId="{FB86C1AB-A895-4B07-B1D2-A463ECA31D7C}" destId="{E9076325-A6DD-4B0C-9378-EC0F6A5CC902}"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41EB20-507D-482A-98B5-4DE74BCD8315}" type="doc">
      <dgm:prSet loTypeId="urn:microsoft.com/office/officeart/2005/8/layout/vList3" loCatId="list" qsTypeId="urn:microsoft.com/office/officeart/2005/8/quickstyle/simple1" qsCatId="simple" csTypeId="urn:microsoft.com/office/officeart/2005/8/colors/accent6_1" csCatId="accent6" phldr="1"/>
      <dgm:spPr/>
      <dgm:t>
        <a:bodyPr/>
        <a:lstStyle/>
        <a:p>
          <a:endParaRPr lang="en-IN"/>
        </a:p>
      </dgm:t>
    </dgm:pt>
    <dgm:pt modelId="{CC326493-E054-4BED-A9EF-054DBBD38330}">
      <dgm:prSet/>
      <dgm:spPr/>
      <dgm:t>
        <a:bodyPr/>
        <a:lstStyle/>
        <a:p>
          <a:pPr algn="just"/>
          <a:r>
            <a:rPr lang="en-US" b="1" dirty="0"/>
            <a:t>The Need</a:t>
          </a:r>
          <a:r>
            <a:rPr lang="en-US" dirty="0"/>
            <a:t>: With the increasing demand for accessible online learning resources, there’s a gap in providing flexible, engaging, and high-quality educational tools that cater to various learning styles.</a:t>
          </a:r>
          <a:endParaRPr lang="en-IN" dirty="0"/>
        </a:p>
      </dgm:t>
    </dgm:pt>
    <dgm:pt modelId="{ED782616-D5A5-47BA-B29D-75DD83702A48}" type="parTrans" cxnId="{CDF5E4D1-2043-46C7-B5A3-8A77CE95CB26}">
      <dgm:prSet/>
      <dgm:spPr/>
      <dgm:t>
        <a:bodyPr/>
        <a:lstStyle/>
        <a:p>
          <a:endParaRPr lang="en-IN"/>
        </a:p>
      </dgm:t>
    </dgm:pt>
    <dgm:pt modelId="{7707C4F2-77B5-4ECC-91FC-261938EE87F5}" type="sibTrans" cxnId="{CDF5E4D1-2043-46C7-B5A3-8A77CE95CB26}">
      <dgm:prSet/>
      <dgm:spPr/>
      <dgm:t>
        <a:bodyPr/>
        <a:lstStyle/>
        <a:p>
          <a:endParaRPr lang="en-IN"/>
        </a:p>
      </dgm:t>
    </dgm:pt>
    <dgm:pt modelId="{DA34E43D-27BB-4709-80EE-B5624D695736}">
      <dgm:prSet/>
      <dgm:spPr/>
      <dgm:t>
        <a:bodyPr/>
        <a:lstStyle/>
        <a:p>
          <a:pPr algn="just"/>
          <a:r>
            <a:rPr lang="en-US" b="1" dirty="0"/>
            <a:t>The Solution</a:t>
          </a:r>
          <a:r>
            <a:rPr lang="en-US" dirty="0"/>
            <a:t>: </a:t>
          </a:r>
          <a:r>
            <a:rPr lang="en-US" i="1" dirty="0" err="1"/>
            <a:t>SruWisdom</a:t>
          </a:r>
          <a:r>
            <a:rPr lang="en-US" dirty="0"/>
            <a:t> addresses this by offering a user-friendly platform designed to meet diverse educational needs. It provides an interactive and personalized learning experience, ensuring learners of all ages and backgrounds can access quality education anytime, anywhere.</a:t>
          </a:r>
          <a:endParaRPr lang="en-IN" dirty="0"/>
        </a:p>
      </dgm:t>
    </dgm:pt>
    <dgm:pt modelId="{B973D1C1-B934-4214-BD5A-E36D1D5DF03E}" type="parTrans" cxnId="{403AE4B6-3EE4-46CC-B58A-DFA19AC340D3}">
      <dgm:prSet/>
      <dgm:spPr/>
      <dgm:t>
        <a:bodyPr/>
        <a:lstStyle/>
        <a:p>
          <a:endParaRPr lang="en-IN"/>
        </a:p>
      </dgm:t>
    </dgm:pt>
    <dgm:pt modelId="{2A4A4128-72B7-47F9-9F8D-793F50FAA80C}" type="sibTrans" cxnId="{403AE4B6-3EE4-46CC-B58A-DFA19AC340D3}">
      <dgm:prSet/>
      <dgm:spPr/>
      <dgm:t>
        <a:bodyPr/>
        <a:lstStyle/>
        <a:p>
          <a:endParaRPr lang="en-IN"/>
        </a:p>
      </dgm:t>
    </dgm:pt>
    <dgm:pt modelId="{59C30B2C-C329-4F2B-B982-C201E2AFC34A}">
      <dgm:prSet/>
      <dgm:spPr/>
      <dgm:t>
        <a:bodyPr/>
        <a:lstStyle/>
        <a:p>
          <a:pPr algn="just"/>
          <a:r>
            <a:rPr lang="en-US" b="1" dirty="0"/>
            <a:t>Target Audience</a:t>
          </a:r>
          <a:r>
            <a:rPr lang="en-US" dirty="0"/>
            <a:t>: The platform is designed for a broad range of learners, including students seeking academic knowledge, professionals aiming to upskill, and lifelong learners who want to explore new areas of interest. The inclusive nature of </a:t>
          </a:r>
          <a:r>
            <a:rPr lang="en-US" i="1" dirty="0" err="1"/>
            <a:t>SruWisdom</a:t>
          </a:r>
          <a:r>
            <a:rPr lang="en-US" dirty="0"/>
            <a:t> ensures it’s suitable for learners of all age groups, from beginners to advanced learners.</a:t>
          </a:r>
          <a:endParaRPr lang="en-IN" dirty="0"/>
        </a:p>
      </dgm:t>
    </dgm:pt>
    <dgm:pt modelId="{B86502F3-B950-4676-874B-D045F5A92C3B}" type="parTrans" cxnId="{11B87CD7-14E6-4447-BC3B-885739C7501F}">
      <dgm:prSet/>
      <dgm:spPr/>
      <dgm:t>
        <a:bodyPr/>
        <a:lstStyle/>
        <a:p>
          <a:endParaRPr lang="en-IN"/>
        </a:p>
      </dgm:t>
    </dgm:pt>
    <dgm:pt modelId="{26127B54-1C09-4870-9429-3E3DCA551EC4}" type="sibTrans" cxnId="{11B87CD7-14E6-4447-BC3B-885739C7501F}">
      <dgm:prSet/>
      <dgm:spPr/>
      <dgm:t>
        <a:bodyPr/>
        <a:lstStyle/>
        <a:p>
          <a:endParaRPr lang="en-IN"/>
        </a:p>
      </dgm:t>
    </dgm:pt>
    <dgm:pt modelId="{E3B49E8A-34D1-425E-AECD-5CD2FF9949D2}" type="pres">
      <dgm:prSet presAssocID="{3D41EB20-507D-482A-98B5-4DE74BCD8315}" presName="linearFlow" presStyleCnt="0">
        <dgm:presLayoutVars>
          <dgm:dir/>
          <dgm:resizeHandles val="exact"/>
        </dgm:presLayoutVars>
      </dgm:prSet>
      <dgm:spPr/>
    </dgm:pt>
    <dgm:pt modelId="{24C7976A-481D-4135-95A3-21B2177E043C}" type="pres">
      <dgm:prSet presAssocID="{CC326493-E054-4BED-A9EF-054DBBD38330}" presName="composite" presStyleCnt="0"/>
      <dgm:spPr/>
    </dgm:pt>
    <dgm:pt modelId="{8B5448ED-31F6-4CB6-94D5-28BBB48E405B}" type="pres">
      <dgm:prSet presAssocID="{CC326493-E054-4BED-A9EF-054DBBD38330}"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A99AA6D-1952-4A46-9953-A6A4E372F63A}" type="pres">
      <dgm:prSet presAssocID="{CC326493-E054-4BED-A9EF-054DBBD38330}" presName="txShp" presStyleLbl="node1" presStyleIdx="0" presStyleCnt="3">
        <dgm:presLayoutVars>
          <dgm:bulletEnabled val="1"/>
        </dgm:presLayoutVars>
      </dgm:prSet>
      <dgm:spPr/>
    </dgm:pt>
    <dgm:pt modelId="{5ACF4E31-3E24-428E-8145-D61232A6544E}" type="pres">
      <dgm:prSet presAssocID="{7707C4F2-77B5-4ECC-91FC-261938EE87F5}" presName="spacing" presStyleCnt="0"/>
      <dgm:spPr/>
    </dgm:pt>
    <dgm:pt modelId="{E631BD04-9420-41E6-817E-0187FCA7ECBA}" type="pres">
      <dgm:prSet presAssocID="{DA34E43D-27BB-4709-80EE-B5624D695736}" presName="composite" presStyleCnt="0"/>
      <dgm:spPr/>
    </dgm:pt>
    <dgm:pt modelId="{CF0C9E21-EA93-46E3-B2AE-4A3FFE4E4EE4}" type="pres">
      <dgm:prSet presAssocID="{DA34E43D-27BB-4709-80EE-B5624D695736}"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dgm:spPr>
    </dgm:pt>
    <dgm:pt modelId="{EE8C834E-1F4B-4CED-96C1-44D6DD89340F}" type="pres">
      <dgm:prSet presAssocID="{DA34E43D-27BB-4709-80EE-B5624D695736}" presName="txShp" presStyleLbl="node1" presStyleIdx="1" presStyleCnt="3">
        <dgm:presLayoutVars>
          <dgm:bulletEnabled val="1"/>
        </dgm:presLayoutVars>
      </dgm:prSet>
      <dgm:spPr/>
    </dgm:pt>
    <dgm:pt modelId="{E7FFCC9F-28D5-45FC-8897-DC3732C51FE7}" type="pres">
      <dgm:prSet presAssocID="{2A4A4128-72B7-47F9-9F8D-793F50FAA80C}" presName="spacing" presStyleCnt="0"/>
      <dgm:spPr/>
    </dgm:pt>
    <dgm:pt modelId="{AF080B27-B549-48C5-BF89-69884B7C3CD8}" type="pres">
      <dgm:prSet presAssocID="{59C30B2C-C329-4F2B-B982-C201E2AFC34A}" presName="composite" presStyleCnt="0"/>
      <dgm:spPr/>
    </dgm:pt>
    <dgm:pt modelId="{4E98517A-4428-4CD7-BDE7-C34CA7B49D85}" type="pres">
      <dgm:prSet presAssocID="{59C30B2C-C329-4F2B-B982-C201E2AFC34A}"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 modelId="{7660B9C8-1037-483B-B354-993F3FB0F77F}" type="pres">
      <dgm:prSet presAssocID="{59C30B2C-C329-4F2B-B982-C201E2AFC34A}" presName="txShp" presStyleLbl="node1" presStyleIdx="2" presStyleCnt="3">
        <dgm:presLayoutVars>
          <dgm:bulletEnabled val="1"/>
        </dgm:presLayoutVars>
      </dgm:prSet>
      <dgm:spPr/>
    </dgm:pt>
  </dgm:ptLst>
  <dgm:cxnLst>
    <dgm:cxn modelId="{3FDBE359-CB66-4E98-B623-22D781A6D302}" type="presOf" srcId="{59C30B2C-C329-4F2B-B982-C201E2AFC34A}" destId="{7660B9C8-1037-483B-B354-993F3FB0F77F}" srcOrd="0" destOrd="0" presId="urn:microsoft.com/office/officeart/2005/8/layout/vList3"/>
    <dgm:cxn modelId="{9D04308D-351A-477B-B92E-C2FC872941F8}" type="presOf" srcId="{CC326493-E054-4BED-A9EF-054DBBD38330}" destId="{8A99AA6D-1952-4A46-9953-A6A4E372F63A}" srcOrd="0" destOrd="0" presId="urn:microsoft.com/office/officeart/2005/8/layout/vList3"/>
    <dgm:cxn modelId="{7282EFAF-1C06-495A-9A0F-B776B7A7946F}" type="presOf" srcId="{3D41EB20-507D-482A-98B5-4DE74BCD8315}" destId="{E3B49E8A-34D1-425E-AECD-5CD2FF9949D2}" srcOrd="0" destOrd="0" presId="urn:microsoft.com/office/officeart/2005/8/layout/vList3"/>
    <dgm:cxn modelId="{403AE4B6-3EE4-46CC-B58A-DFA19AC340D3}" srcId="{3D41EB20-507D-482A-98B5-4DE74BCD8315}" destId="{DA34E43D-27BB-4709-80EE-B5624D695736}" srcOrd="1" destOrd="0" parTransId="{B973D1C1-B934-4214-BD5A-E36D1D5DF03E}" sibTransId="{2A4A4128-72B7-47F9-9F8D-793F50FAA80C}"/>
    <dgm:cxn modelId="{CDF5E4D1-2043-46C7-B5A3-8A77CE95CB26}" srcId="{3D41EB20-507D-482A-98B5-4DE74BCD8315}" destId="{CC326493-E054-4BED-A9EF-054DBBD38330}" srcOrd="0" destOrd="0" parTransId="{ED782616-D5A5-47BA-B29D-75DD83702A48}" sibTransId="{7707C4F2-77B5-4ECC-91FC-261938EE87F5}"/>
    <dgm:cxn modelId="{11B87CD7-14E6-4447-BC3B-885739C7501F}" srcId="{3D41EB20-507D-482A-98B5-4DE74BCD8315}" destId="{59C30B2C-C329-4F2B-B982-C201E2AFC34A}" srcOrd="2" destOrd="0" parTransId="{B86502F3-B950-4676-874B-D045F5A92C3B}" sibTransId="{26127B54-1C09-4870-9429-3E3DCA551EC4}"/>
    <dgm:cxn modelId="{8F44FCE1-A221-493A-8CC1-E8CDCA7C8DEB}" type="presOf" srcId="{DA34E43D-27BB-4709-80EE-B5624D695736}" destId="{EE8C834E-1F4B-4CED-96C1-44D6DD89340F}" srcOrd="0" destOrd="0" presId="urn:microsoft.com/office/officeart/2005/8/layout/vList3"/>
    <dgm:cxn modelId="{62635AD2-0151-4775-B466-733A6FCD1CFA}" type="presParOf" srcId="{E3B49E8A-34D1-425E-AECD-5CD2FF9949D2}" destId="{24C7976A-481D-4135-95A3-21B2177E043C}" srcOrd="0" destOrd="0" presId="urn:microsoft.com/office/officeart/2005/8/layout/vList3"/>
    <dgm:cxn modelId="{3F15D98A-8B36-473D-AE92-6D02D02F7E72}" type="presParOf" srcId="{24C7976A-481D-4135-95A3-21B2177E043C}" destId="{8B5448ED-31F6-4CB6-94D5-28BBB48E405B}" srcOrd="0" destOrd="0" presId="urn:microsoft.com/office/officeart/2005/8/layout/vList3"/>
    <dgm:cxn modelId="{4036D4B7-C2E9-4D53-81A3-89059886C1FE}" type="presParOf" srcId="{24C7976A-481D-4135-95A3-21B2177E043C}" destId="{8A99AA6D-1952-4A46-9953-A6A4E372F63A}" srcOrd="1" destOrd="0" presId="urn:microsoft.com/office/officeart/2005/8/layout/vList3"/>
    <dgm:cxn modelId="{629219BC-2DCD-45CA-AB3E-4E44FB1A99E5}" type="presParOf" srcId="{E3B49E8A-34D1-425E-AECD-5CD2FF9949D2}" destId="{5ACF4E31-3E24-428E-8145-D61232A6544E}" srcOrd="1" destOrd="0" presId="urn:microsoft.com/office/officeart/2005/8/layout/vList3"/>
    <dgm:cxn modelId="{A59849F3-97ED-4E5C-AD16-DE60D165A768}" type="presParOf" srcId="{E3B49E8A-34D1-425E-AECD-5CD2FF9949D2}" destId="{E631BD04-9420-41E6-817E-0187FCA7ECBA}" srcOrd="2" destOrd="0" presId="urn:microsoft.com/office/officeart/2005/8/layout/vList3"/>
    <dgm:cxn modelId="{648AEA46-DC20-4010-BC90-6A44EF7C95F6}" type="presParOf" srcId="{E631BD04-9420-41E6-817E-0187FCA7ECBA}" destId="{CF0C9E21-EA93-46E3-B2AE-4A3FFE4E4EE4}" srcOrd="0" destOrd="0" presId="urn:microsoft.com/office/officeart/2005/8/layout/vList3"/>
    <dgm:cxn modelId="{8DFF6DE3-4198-4720-BDD4-43B74CB3CB5E}" type="presParOf" srcId="{E631BD04-9420-41E6-817E-0187FCA7ECBA}" destId="{EE8C834E-1F4B-4CED-96C1-44D6DD89340F}" srcOrd="1" destOrd="0" presId="urn:microsoft.com/office/officeart/2005/8/layout/vList3"/>
    <dgm:cxn modelId="{21AC2207-BF56-4EA6-8E3F-AA85B005C6B5}" type="presParOf" srcId="{E3B49E8A-34D1-425E-AECD-5CD2FF9949D2}" destId="{E7FFCC9F-28D5-45FC-8897-DC3732C51FE7}" srcOrd="3" destOrd="0" presId="urn:microsoft.com/office/officeart/2005/8/layout/vList3"/>
    <dgm:cxn modelId="{CCDF87B2-1BD3-4CE4-968B-DBDDE6447721}" type="presParOf" srcId="{E3B49E8A-34D1-425E-AECD-5CD2FF9949D2}" destId="{AF080B27-B549-48C5-BF89-69884B7C3CD8}" srcOrd="4" destOrd="0" presId="urn:microsoft.com/office/officeart/2005/8/layout/vList3"/>
    <dgm:cxn modelId="{6272C5D9-BCD8-4E38-A203-57DF70048051}" type="presParOf" srcId="{AF080B27-B549-48C5-BF89-69884B7C3CD8}" destId="{4E98517A-4428-4CD7-BDE7-C34CA7B49D85}" srcOrd="0" destOrd="0" presId="urn:microsoft.com/office/officeart/2005/8/layout/vList3"/>
    <dgm:cxn modelId="{2E0E0D77-2C19-4A56-87A2-C001AE9F72AB}" type="presParOf" srcId="{AF080B27-B549-48C5-BF89-69884B7C3CD8}" destId="{7660B9C8-1037-483B-B354-993F3FB0F77F}"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8AF8A5-8F20-421C-8DB4-33B3170F6DB4}" type="doc">
      <dgm:prSet loTypeId="urn:microsoft.com/office/officeart/2005/8/layout/hList7" loCatId="list" qsTypeId="urn:microsoft.com/office/officeart/2005/8/quickstyle/simple1" qsCatId="simple" csTypeId="urn:microsoft.com/office/officeart/2005/8/colors/colorful1" csCatId="colorful" phldr="1"/>
      <dgm:spPr/>
    </dgm:pt>
    <dgm:pt modelId="{88AED34C-84B3-4BCF-ABEE-DBC783209664}">
      <dgm:prSet phldrT="[Text]"/>
      <dgm:spPr/>
      <dgm:t>
        <a:bodyPr/>
        <a:lstStyle/>
        <a:p>
          <a:pPr algn="ctr">
            <a:buFont typeface="Arial" panose="020B0604020202020204" pitchFamily="34" charset="0"/>
            <a:buChar char="•"/>
          </a:pPr>
          <a:r>
            <a:rPr lang="en-IN" b="1"/>
            <a:t>Limited Access</a:t>
          </a:r>
          <a:r>
            <a:rPr lang="en-IN"/>
            <a:t>:</a:t>
          </a:r>
        </a:p>
        <a:p>
          <a:pPr algn="ctr">
            <a:buFont typeface="Arial" panose="020B0604020202020204" pitchFamily="34" charset="0"/>
            <a:buChar char="•"/>
          </a:pPr>
          <a:r>
            <a:rPr lang="en-US"/>
            <a:t>Many individuals, especially in underprivileged areas, struggle to access high-quality educational resources due to factors like geographical barriers, lack of infrastructure, or unavailability of local institutions that provide diverse educational programs.</a:t>
          </a:r>
          <a:endParaRPr lang="en-IN" dirty="0"/>
        </a:p>
      </dgm:t>
    </dgm:pt>
    <dgm:pt modelId="{DD1DC544-57BA-4C26-8763-D228B84FA2CA}" type="parTrans" cxnId="{5767D1DC-ECB3-4F75-A8AE-E182A81C45A9}">
      <dgm:prSet/>
      <dgm:spPr/>
      <dgm:t>
        <a:bodyPr/>
        <a:lstStyle/>
        <a:p>
          <a:endParaRPr lang="en-IN"/>
        </a:p>
      </dgm:t>
    </dgm:pt>
    <dgm:pt modelId="{7D8FAC43-0557-479E-8BBC-9451746FD38E}" type="sibTrans" cxnId="{5767D1DC-ECB3-4F75-A8AE-E182A81C45A9}">
      <dgm:prSet/>
      <dgm:spPr/>
      <dgm:t>
        <a:bodyPr/>
        <a:lstStyle/>
        <a:p>
          <a:endParaRPr lang="en-IN"/>
        </a:p>
      </dgm:t>
    </dgm:pt>
    <dgm:pt modelId="{25C115FE-2186-4593-B52A-088AE6927804}">
      <dgm:prSet phldrT="[Text]"/>
      <dgm:spPr/>
      <dgm:t>
        <a:bodyPr/>
        <a:lstStyle/>
        <a:p>
          <a:pPr>
            <a:buFont typeface="Arial" panose="020B0604020202020204" pitchFamily="34" charset="0"/>
            <a:buChar char="•"/>
          </a:pPr>
          <a:r>
            <a:rPr lang="en-IN" b="1" dirty="0"/>
            <a:t>Lack of Engagement</a:t>
          </a:r>
          <a:r>
            <a:rPr lang="en-IN" dirty="0"/>
            <a:t>:</a:t>
          </a:r>
        </a:p>
        <a:p>
          <a:pPr>
            <a:buFont typeface="Arial" panose="020B0604020202020204" pitchFamily="34" charset="0"/>
            <a:buChar char="•"/>
          </a:pPr>
          <a:r>
            <a:rPr lang="en-US" dirty="0"/>
            <a:t>Traditional education methods can be passive, relying heavily on one-way content delivery (e.g., lectures and textbooks). This often fails to capture the learner’s attention or stimulate active participation, leading to disengagement or ineffective learning.</a:t>
          </a:r>
          <a:endParaRPr lang="en-IN" dirty="0"/>
        </a:p>
      </dgm:t>
    </dgm:pt>
    <dgm:pt modelId="{1DF066E9-BE02-4DF4-9AD1-C7D3833E17A8}" type="parTrans" cxnId="{3A7DF76D-FD06-499D-A38E-7776FE33F3C3}">
      <dgm:prSet/>
      <dgm:spPr/>
      <dgm:t>
        <a:bodyPr/>
        <a:lstStyle/>
        <a:p>
          <a:endParaRPr lang="en-IN"/>
        </a:p>
      </dgm:t>
    </dgm:pt>
    <dgm:pt modelId="{CDEBB43C-60DD-436D-A739-1C598B96EB59}" type="sibTrans" cxnId="{3A7DF76D-FD06-499D-A38E-7776FE33F3C3}">
      <dgm:prSet/>
      <dgm:spPr/>
      <dgm:t>
        <a:bodyPr/>
        <a:lstStyle/>
        <a:p>
          <a:endParaRPr lang="en-IN"/>
        </a:p>
      </dgm:t>
    </dgm:pt>
    <dgm:pt modelId="{E8E41A1D-6A9F-4745-816C-CA0053C31E4B}">
      <dgm:prSet phldrT="[Text]"/>
      <dgm:spPr/>
      <dgm:t>
        <a:bodyPr/>
        <a:lstStyle/>
        <a:p>
          <a:pPr>
            <a:buFont typeface="Arial" panose="020B0604020202020204" pitchFamily="34" charset="0"/>
            <a:buChar char="•"/>
          </a:pPr>
          <a:r>
            <a:rPr lang="en-IN" b="1" dirty="0"/>
            <a:t>Cost Barriers</a:t>
          </a:r>
          <a:r>
            <a:rPr lang="en-IN" dirty="0"/>
            <a:t>:</a:t>
          </a:r>
        </a:p>
        <a:p>
          <a:pPr>
            <a:buFont typeface="Arial" panose="020B0604020202020204" pitchFamily="34" charset="0"/>
            <a:buChar char="•"/>
          </a:pPr>
          <a:r>
            <a:rPr lang="en-US" dirty="0"/>
            <a:t>Formal education, especially in traditional institutions, often comes with high costs such as tuition fees, materials, and other associated expenses. This financial burden can prevent many potential learners from pursuing their educational goals.</a:t>
          </a:r>
          <a:endParaRPr lang="en-IN" dirty="0"/>
        </a:p>
      </dgm:t>
    </dgm:pt>
    <dgm:pt modelId="{A212E8E4-C236-4C1C-A4C6-0A0731CCD0CB}" type="parTrans" cxnId="{67ADD394-341A-4B2F-B9E0-8A28F003D7E3}">
      <dgm:prSet/>
      <dgm:spPr/>
      <dgm:t>
        <a:bodyPr/>
        <a:lstStyle/>
        <a:p>
          <a:endParaRPr lang="en-IN"/>
        </a:p>
      </dgm:t>
    </dgm:pt>
    <dgm:pt modelId="{8305838D-97B1-4B91-A89E-326DCE4A6C4E}" type="sibTrans" cxnId="{67ADD394-341A-4B2F-B9E0-8A28F003D7E3}">
      <dgm:prSet/>
      <dgm:spPr/>
      <dgm:t>
        <a:bodyPr/>
        <a:lstStyle/>
        <a:p>
          <a:endParaRPr lang="en-IN"/>
        </a:p>
      </dgm:t>
    </dgm:pt>
    <dgm:pt modelId="{8251EE84-832B-4640-9E35-53E0E1561395}" type="pres">
      <dgm:prSet presAssocID="{038AF8A5-8F20-421C-8DB4-33B3170F6DB4}" presName="Name0" presStyleCnt="0">
        <dgm:presLayoutVars>
          <dgm:dir/>
          <dgm:resizeHandles val="exact"/>
        </dgm:presLayoutVars>
      </dgm:prSet>
      <dgm:spPr/>
    </dgm:pt>
    <dgm:pt modelId="{C1ED9BB1-0B85-4318-BB76-74DBD772DA75}" type="pres">
      <dgm:prSet presAssocID="{038AF8A5-8F20-421C-8DB4-33B3170F6DB4}" presName="fgShape" presStyleLbl="fgShp" presStyleIdx="0" presStyleCnt="1"/>
      <dgm:spPr/>
    </dgm:pt>
    <dgm:pt modelId="{C03A86F6-2C71-4693-9A30-BD2AE6855C1F}" type="pres">
      <dgm:prSet presAssocID="{038AF8A5-8F20-421C-8DB4-33B3170F6DB4}" presName="linComp" presStyleCnt="0"/>
      <dgm:spPr/>
    </dgm:pt>
    <dgm:pt modelId="{184C9130-F58F-4861-97F7-9C2684DADA0B}" type="pres">
      <dgm:prSet presAssocID="{88AED34C-84B3-4BCF-ABEE-DBC783209664}" presName="compNode" presStyleCnt="0"/>
      <dgm:spPr/>
    </dgm:pt>
    <dgm:pt modelId="{8387C9BD-5D3C-41E9-B121-9B9B9587B366}" type="pres">
      <dgm:prSet presAssocID="{88AED34C-84B3-4BCF-ABEE-DBC783209664}" presName="bkgdShape" presStyleLbl="node1" presStyleIdx="0" presStyleCnt="3"/>
      <dgm:spPr/>
    </dgm:pt>
    <dgm:pt modelId="{B7BD6354-9EDF-49AC-963A-414F4A978F46}" type="pres">
      <dgm:prSet presAssocID="{88AED34C-84B3-4BCF-ABEE-DBC783209664}" presName="nodeTx" presStyleLbl="node1" presStyleIdx="0" presStyleCnt="3">
        <dgm:presLayoutVars>
          <dgm:bulletEnabled val="1"/>
        </dgm:presLayoutVars>
      </dgm:prSet>
      <dgm:spPr/>
    </dgm:pt>
    <dgm:pt modelId="{E7ACB062-C882-456B-9D66-335FB98D9291}" type="pres">
      <dgm:prSet presAssocID="{88AED34C-84B3-4BCF-ABEE-DBC783209664}" presName="invisiNode" presStyleLbl="node1" presStyleIdx="0" presStyleCnt="3"/>
      <dgm:spPr/>
    </dgm:pt>
    <dgm:pt modelId="{B3870071-6413-457A-8FE8-1E9720A15229}" type="pres">
      <dgm:prSet presAssocID="{88AED34C-84B3-4BCF-ABEE-DBC783209664}"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BDDF8A5-977A-4A1B-B19E-5394962B930E}" type="pres">
      <dgm:prSet presAssocID="{7D8FAC43-0557-479E-8BBC-9451746FD38E}" presName="sibTrans" presStyleLbl="sibTrans2D1" presStyleIdx="0" presStyleCnt="0"/>
      <dgm:spPr/>
    </dgm:pt>
    <dgm:pt modelId="{C6450542-A593-4D4C-B354-11B64887699C}" type="pres">
      <dgm:prSet presAssocID="{25C115FE-2186-4593-B52A-088AE6927804}" presName="compNode" presStyleCnt="0"/>
      <dgm:spPr/>
    </dgm:pt>
    <dgm:pt modelId="{87897B9C-C97A-479B-AFFC-1CFF98735117}" type="pres">
      <dgm:prSet presAssocID="{25C115FE-2186-4593-B52A-088AE6927804}" presName="bkgdShape" presStyleLbl="node1" presStyleIdx="1" presStyleCnt="3"/>
      <dgm:spPr/>
    </dgm:pt>
    <dgm:pt modelId="{EFCE6CC2-7F15-4F46-ABD4-D3AD0020EC26}" type="pres">
      <dgm:prSet presAssocID="{25C115FE-2186-4593-B52A-088AE6927804}" presName="nodeTx" presStyleLbl="node1" presStyleIdx="1" presStyleCnt="3">
        <dgm:presLayoutVars>
          <dgm:bulletEnabled val="1"/>
        </dgm:presLayoutVars>
      </dgm:prSet>
      <dgm:spPr/>
    </dgm:pt>
    <dgm:pt modelId="{D2BA0C78-EB37-4B51-9D1F-26E29FFF0D40}" type="pres">
      <dgm:prSet presAssocID="{25C115FE-2186-4593-B52A-088AE6927804}" presName="invisiNode" presStyleLbl="node1" presStyleIdx="1" presStyleCnt="3"/>
      <dgm:spPr/>
    </dgm:pt>
    <dgm:pt modelId="{344606F9-2592-4B7A-A209-10EE9C960E77}" type="pres">
      <dgm:prSet presAssocID="{25C115FE-2186-4593-B52A-088AE692780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78DEB6C8-7B26-49B9-8A39-B4D432A0DB85}" type="pres">
      <dgm:prSet presAssocID="{CDEBB43C-60DD-436D-A739-1C598B96EB59}" presName="sibTrans" presStyleLbl="sibTrans2D1" presStyleIdx="0" presStyleCnt="0"/>
      <dgm:spPr/>
    </dgm:pt>
    <dgm:pt modelId="{95B35C5D-DA97-4248-AAB4-9690DFD41727}" type="pres">
      <dgm:prSet presAssocID="{E8E41A1D-6A9F-4745-816C-CA0053C31E4B}" presName="compNode" presStyleCnt="0"/>
      <dgm:spPr/>
    </dgm:pt>
    <dgm:pt modelId="{0EDC5379-BC9D-4638-947A-4DB3E11C9508}" type="pres">
      <dgm:prSet presAssocID="{E8E41A1D-6A9F-4745-816C-CA0053C31E4B}" presName="bkgdShape" presStyleLbl="node1" presStyleIdx="2" presStyleCnt="3"/>
      <dgm:spPr/>
    </dgm:pt>
    <dgm:pt modelId="{9BFE092B-1879-4825-96F7-4CC243E6918C}" type="pres">
      <dgm:prSet presAssocID="{E8E41A1D-6A9F-4745-816C-CA0053C31E4B}" presName="nodeTx" presStyleLbl="node1" presStyleIdx="2" presStyleCnt="3">
        <dgm:presLayoutVars>
          <dgm:bulletEnabled val="1"/>
        </dgm:presLayoutVars>
      </dgm:prSet>
      <dgm:spPr/>
    </dgm:pt>
    <dgm:pt modelId="{52E5BED1-5FC5-4705-911B-B509F9CC290D}" type="pres">
      <dgm:prSet presAssocID="{E8E41A1D-6A9F-4745-816C-CA0053C31E4B}" presName="invisiNode" presStyleLbl="node1" presStyleIdx="2" presStyleCnt="3"/>
      <dgm:spPr/>
    </dgm:pt>
    <dgm:pt modelId="{2D46109A-C746-44D6-8E87-856C7B0FF0B8}" type="pres">
      <dgm:prSet presAssocID="{E8E41A1D-6A9F-4745-816C-CA0053C31E4B}" presName="imagNode" presStyleLbl="fgImgPlace1" presStyleIdx="2" presStyleCnt="3" custLinFactNeighborY="555"/>
      <dgm:spPr>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dgm:spPr>
    </dgm:pt>
  </dgm:ptLst>
  <dgm:cxnLst>
    <dgm:cxn modelId="{4C358418-6FB1-404A-9FD4-E0AF7E2E227C}" type="presOf" srcId="{CDEBB43C-60DD-436D-A739-1C598B96EB59}" destId="{78DEB6C8-7B26-49B9-8A39-B4D432A0DB85}" srcOrd="0" destOrd="0" presId="urn:microsoft.com/office/officeart/2005/8/layout/hList7"/>
    <dgm:cxn modelId="{7A4B0E1A-F602-4FEF-A76D-7FE8BA889560}" type="presOf" srcId="{7D8FAC43-0557-479E-8BBC-9451746FD38E}" destId="{7BDDF8A5-977A-4A1B-B19E-5394962B930E}" srcOrd="0" destOrd="0" presId="urn:microsoft.com/office/officeart/2005/8/layout/hList7"/>
    <dgm:cxn modelId="{FFC97B20-A520-434D-B14B-2AB6EF638201}" type="presOf" srcId="{038AF8A5-8F20-421C-8DB4-33B3170F6DB4}" destId="{8251EE84-832B-4640-9E35-53E0E1561395}" srcOrd="0" destOrd="0" presId="urn:microsoft.com/office/officeart/2005/8/layout/hList7"/>
    <dgm:cxn modelId="{30C23234-3729-493A-95EA-68E153A9147F}" type="presOf" srcId="{88AED34C-84B3-4BCF-ABEE-DBC783209664}" destId="{8387C9BD-5D3C-41E9-B121-9B9B9587B366}" srcOrd="0" destOrd="0" presId="urn:microsoft.com/office/officeart/2005/8/layout/hList7"/>
    <dgm:cxn modelId="{4C72CA62-BC24-4E44-AE50-0BC10E4F1321}" type="presOf" srcId="{25C115FE-2186-4593-B52A-088AE6927804}" destId="{87897B9C-C97A-479B-AFFC-1CFF98735117}" srcOrd="0" destOrd="0" presId="urn:microsoft.com/office/officeart/2005/8/layout/hList7"/>
    <dgm:cxn modelId="{3A7DF76D-FD06-499D-A38E-7776FE33F3C3}" srcId="{038AF8A5-8F20-421C-8DB4-33B3170F6DB4}" destId="{25C115FE-2186-4593-B52A-088AE6927804}" srcOrd="1" destOrd="0" parTransId="{1DF066E9-BE02-4DF4-9AD1-C7D3833E17A8}" sibTransId="{CDEBB43C-60DD-436D-A739-1C598B96EB59}"/>
    <dgm:cxn modelId="{DDF8C686-B957-4493-A106-76C5BF11BC7F}" type="presOf" srcId="{E8E41A1D-6A9F-4745-816C-CA0053C31E4B}" destId="{0EDC5379-BC9D-4638-947A-4DB3E11C9508}" srcOrd="0" destOrd="0" presId="urn:microsoft.com/office/officeart/2005/8/layout/hList7"/>
    <dgm:cxn modelId="{67ADD394-341A-4B2F-B9E0-8A28F003D7E3}" srcId="{038AF8A5-8F20-421C-8DB4-33B3170F6DB4}" destId="{E8E41A1D-6A9F-4745-816C-CA0053C31E4B}" srcOrd="2" destOrd="0" parTransId="{A212E8E4-C236-4C1C-A4C6-0A0731CCD0CB}" sibTransId="{8305838D-97B1-4B91-A89E-326DCE4A6C4E}"/>
    <dgm:cxn modelId="{74ED2A96-B15E-4E6D-A529-87A6240BD8AD}" type="presOf" srcId="{25C115FE-2186-4593-B52A-088AE6927804}" destId="{EFCE6CC2-7F15-4F46-ABD4-D3AD0020EC26}" srcOrd="1" destOrd="0" presId="urn:microsoft.com/office/officeart/2005/8/layout/hList7"/>
    <dgm:cxn modelId="{11903FC0-165F-40CA-AD6B-3CB3C3E7FA3F}" type="presOf" srcId="{88AED34C-84B3-4BCF-ABEE-DBC783209664}" destId="{B7BD6354-9EDF-49AC-963A-414F4A978F46}" srcOrd="1" destOrd="0" presId="urn:microsoft.com/office/officeart/2005/8/layout/hList7"/>
    <dgm:cxn modelId="{E7EF60D7-07FF-40EB-ABC0-505E0818B4AD}" type="presOf" srcId="{E8E41A1D-6A9F-4745-816C-CA0053C31E4B}" destId="{9BFE092B-1879-4825-96F7-4CC243E6918C}" srcOrd="1" destOrd="0" presId="urn:microsoft.com/office/officeart/2005/8/layout/hList7"/>
    <dgm:cxn modelId="{5767D1DC-ECB3-4F75-A8AE-E182A81C45A9}" srcId="{038AF8A5-8F20-421C-8DB4-33B3170F6DB4}" destId="{88AED34C-84B3-4BCF-ABEE-DBC783209664}" srcOrd="0" destOrd="0" parTransId="{DD1DC544-57BA-4C26-8763-D228B84FA2CA}" sibTransId="{7D8FAC43-0557-479E-8BBC-9451746FD38E}"/>
    <dgm:cxn modelId="{FE2E5371-0D55-4BE8-A53F-F1729E344ABE}" type="presParOf" srcId="{8251EE84-832B-4640-9E35-53E0E1561395}" destId="{C1ED9BB1-0B85-4318-BB76-74DBD772DA75}" srcOrd="0" destOrd="0" presId="urn:microsoft.com/office/officeart/2005/8/layout/hList7"/>
    <dgm:cxn modelId="{EE7FF761-C10B-4F4A-B5C2-B6E9F20966DB}" type="presParOf" srcId="{8251EE84-832B-4640-9E35-53E0E1561395}" destId="{C03A86F6-2C71-4693-9A30-BD2AE6855C1F}" srcOrd="1" destOrd="0" presId="urn:microsoft.com/office/officeart/2005/8/layout/hList7"/>
    <dgm:cxn modelId="{62834108-34E1-4DB3-898B-39655827FA03}" type="presParOf" srcId="{C03A86F6-2C71-4693-9A30-BD2AE6855C1F}" destId="{184C9130-F58F-4861-97F7-9C2684DADA0B}" srcOrd="0" destOrd="0" presId="urn:microsoft.com/office/officeart/2005/8/layout/hList7"/>
    <dgm:cxn modelId="{B33C3020-542C-4595-91E4-E73FB36D67EE}" type="presParOf" srcId="{184C9130-F58F-4861-97F7-9C2684DADA0B}" destId="{8387C9BD-5D3C-41E9-B121-9B9B9587B366}" srcOrd="0" destOrd="0" presId="urn:microsoft.com/office/officeart/2005/8/layout/hList7"/>
    <dgm:cxn modelId="{F5DE4E14-E31C-40E0-8682-A464EE289C85}" type="presParOf" srcId="{184C9130-F58F-4861-97F7-9C2684DADA0B}" destId="{B7BD6354-9EDF-49AC-963A-414F4A978F46}" srcOrd="1" destOrd="0" presId="urn:microsoft.com/office/officeart/2005/8/layout/hList7"/>
    <dgm:cxn modelId="{6A232DEF-6F88-45B6-AA60-97C2AC5B1170}" type="presParOf" srcId="{184C9130-F58F-4861-97F7-9C2684DADA0B}" destId="{E7ACB062-C882-456B-9D66-335FB98D9291}" srcOrd="2" destOrd="0" presId="urn:microsoft.com/office/officeart/2005/8/layout/hList7"/>
    <dgm:cxn modelId="{4A39DAD2-4942-42A7-8EDA-7484C3D31840}" type="presParOf" srcId="{184C9130-F58F-4861-97F7-9C2684DADA0B}" destId="{B3870071-6413-457A-8FE8-1E9720A15229}" srcOrd="3" destOrd="0" presId="urn:microsoft.com/office/officeart/2005/8/layout/hList7"/>
    <dgm:cxn modelId="{5702B4F4-DB0B-44D1-BD62-C0C86CABE1FE}" type="presParOf" srcId="{C03A86F6-2C71-4693-9A30-BD2AE6855C1F}" destId="{7BDDF8A5-977A-4A1B-B19E-5394962B930E}" srcOrd="1" destOrd="0" presId="urn:microsoft.com/office/officeart/2005/8/layout/hList7"/>
    <dgm:cxn modelId="{881A01F9-CB7E-4ECB-8461-95A7350B41EC}" type="presParOf" srcId="{C03A86F6-2C71-4693-9A30-BD2AE6855C1F}" destId="{C6450542-A593-4D4C-B354-11B64887699C}" srcOrd="2" destOrd="0" presId="urn:microsoft.com/office/officeart/2005/8/layout/hList7"/>
    <dgm:cxn modelId="{2696C516-94D4-4CC3-86F4-F6C913C94486}" type="presParOf" srcId="{C6450542-A593-4D4C-B354-11B64887699C}" destId="{87897B9C-C97A-479B-AFFC-1CFF98735117}" srcOrd="0" destOrd="0" presId="urn:microsoft.com/office/officeart/2005/8/layout/hList7"/>
    <dgm:cxn modelId="{EA43DC4F-8C00-4E64-ABAD-5C887685BFD1}" type="presParOf" srcId="{C6450542-A593-4D4C-B354-11B64887699C}" destId="{EFCE6CC2-7F15-4F46-ABD4-D3AD0020EC26}" srcOrd="1" destOrd="0" presId="urn:microsoft.com/office/officeart/2005/8/layout/hList7"/>
    <dgm:cxn modelId="{FBA8D2FE-6ADB-4D1A-871A-AFFDBF1198DD}" type="presParOf" srcId="{C6450542-A593-4D4C-B354-11B64887699C}" destId="{D2BA0C78-EB37-4B51-9D1F-26E29FFF0D40}" srcOrd="2" destOrd="0" presId="urn:microsoft.com/office/officeart/2005/8/layout/hList7"/>
    <dgm:cxn modelId="{C2D1CADC-EC1D-4EA1-AD87-1B85CA489A4F}" type="presParOf" srcId="{C6450542-A593-4D4C-B354-11B64887699C}" destId="{344606F9-2592-4B7A-A209-10EE9C960E77}" srcOrd="3" destOrd="0" presId="urn:microsoft.com/office/officeart/2005/8/layout/hList7"/>
    <dgm:cxn modelId="{2009CDCE-5464-43C6-8FB3-4A6FDF4B1942}" type="presParOf" srcId="{C03A86F6-2C71-4693-9A30-BD2AE6855C1F}" destId="{78DEB6C8-7B26-49B9-8A39-B4D432A0DB85}" srcOrd="3" destOrd="0" presId="urn:microsoft.com/office/officeart/2005/8/layout/hList7"/>
    <dgm:cxn modelId="{939163DA-B676-4D45-A3A7-F4B28D875831}" type="presParOf" srcId="{C03A86F6-2C71-4693-9A30-BD2AE6855C1F}" destId="{95B35C5D-DA97-4248-AAB4-9690DFD41727}" srcOrd="4" destOrd="0" presId="urn:microsoft.com/office/officeart/2005/8/layout/hList7"/>
    <dgm:cxn modelId="{7AC4018A-2445-485B-9E4E-CF7198B0A628}" type="presParOf" srcId="{95B35C5D-DA97-4248-AAB4-9690DFD41727}" destId="{0EDC5379-BC9D-4638-947A-4DB3E11C9508}" srcOrd="0" destOrd="0" presId="urn:microsoft.com/office/officeart/2005/8/layout/hList7"/>
    <dgm:cxn modelId="{A59B3BCB-E997-4CB7-B66A-9AC24DAC408C}" type="presParOf" srcId="{95B35C5D-DA97-4248-AAB4-9690DFD41727}" destId="{9BFE092B-1879-4825-96F7-4CC243E6918C}" srcOrd="1" destOrd="0" presId="urn:microsoft.com/office/officeart/2005/8/layout/hList7"/>
    <dgm:cxn modelId="{F57A3A71-A40B-4685-8D4D-C65D9CA92837}" type="presParOf" srcId="{95B35C5D-DA97-4248-AAB4-9690DFD41727}" destId="{52E5BED1-5FC5-4705-911B-B509F9CC290D}" srcOrd="2" destOrd="0" presId="urn:microsoft.com/office/officeart/2005/8/layout/hList7"/>
    <dgm:cxn modelId="{EF0C3DFA-29F3-49E1-89A0-09C463481DE7}" type="presParOf" srcId="{95B35C5D-DA97-4248-AAB4-9690DFD41727}" destId="{2D46109A-C746-44D6-8E87-856C7B0FF0B8}"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53F801-ED22-4822-8D1F-7700BAF3C92B}"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1BAF6CE5-30DE-4AC6-B792-8B413D8B16FC}">
      <dgm:prSet/>
      <dgm:spPr/>
      <dgm:t>
        <a:bodyPr/>
        <a:lstStyle/>
        <a:p>
          <a:pPr algn="ctr"/>
          <a:r>
            <a:rPr lang="en-US" b="1" i="0" baseline="0" dirty="0"/>
            <a:t>Accessibility    </a:t>
          </a:r>
        </a:p>
        <a:p>
          <a:pPr algn="ctr"/>
          <a:r>
            <a:rPr lang="en-US" b="0" i="0" baseline="0" dirty="0"/>
            <a:t>The platform aims to make learning resources widely available, breaking down barriers to education and reaching a larger audience, including those who might lack access to traditional educational resources.</a:t>
          </a:r>
          <a:endParaRPr lang="en-IN" dirty="0"/>
        </a:p>
      </dgm:t>
    </dgm:pt>
    <dgm:pt modelId="{58E1F17B-ACF5-4589-A712-6E10A76F8FCB}" type="parTrans" cxnId="{6A1E7F28-491C-4BCE-B8C2-7DA836518234}">
      <dgm:prSet/>
      <dgm:spPr/>
      <dgm:t>
        <a:bodyPr/>
        <a:lstStyle/>
        <a:p>
          <a:endParaRPr lang="en-IN"/>
        </a:p>
      </dgm:t>
    </dgm:pt>
    <dgm:pt modelId="{828506B7-7A8D-41C4-8ED6-C4F75831F058}" type="sibTrans" cxnId="{6A1E7F28-491C-4BCE-B8C2-7DA836518234}">
      <dgm:prSet/>
      <dgm:spPr/>
      <dgm:t>
        <a:bodyPr/>
        <a:lstStyle/>
        <a:p>
          <a:endParaRPr lang="en-IN"/>
        </a:p>
      </dgm:t>
    </dgm:pt>
    <dgm:pt modelId="{49DCE44B-3754-4EE7-9F7E-EDDF66DDF6AB}">
      <dgm:prSet/>
      <dgm:spPr/>
      <dgm:t>
        <a:bodyPr/>
        <a:lstStyle/>
        <a:p>
          <a:pPr algn="ctr"/>
          <a:r>
            <a:rPr lang="en-US" b="1" i="0" baseline="0" dirty="0"/>
            <a:t>Engagement</a:t>
          </a:r>
        </a:p>
        <a:p>
          <a:pPr algn="ctr"/>
          <a:r>
            <a:rPr lang="en-US" b="0" i="0" baseline="0" dirty="0"/>
            <a:t> The objective is to develop interactive features that actively involve users in the learning process, enhancing their experience and promoting active learning as opposed to passive consumption.</a:t>
          </a:r>
          <a:endParaRPr lang="en-IN" dirty="0"/>
        </a:p>
      </dgm:t>
    </dgm:pt>
    <dgm:pt modelId="{DFDF5124-2C7C-49C1-9972-0A929057AE74}" type="parTrans" cxnId="{2007CDDD-1477-471F-B167-282FAC2F7F28}">
      <dgm:prSet/>
      <dgm:spPr/>
      <dgm:t>
        <a:bodyPr/>
        <a:lstStyle/>
        <a:p>
          <a:endParaRPr lang="en-IN"/>
        </a:p>
      </dgm:t>
    </dgm:pt>
    <dgm:pt modelId="{C911A11C-D7C9-40A4-9B4C-7BA0046CD382}" type="sibTrans" cxnId="{2007CDDD-1477-471F-B167-282FAC2F7F28}">
      <dgm:prSet/>
      <dgm:spPr/>
      <dgm:t>
        <a:bodyPr/>
        <a:lstStyle/>
        <a:p>
          <a:endParaRPr lang="en-IN"/>
        </a:p>
      </dgm:t>
    </dgm:pt>
    <dgm:pt modelId="{1F9B8DDB-992B-43B7-B15F-0D6048E0B772}">
      <dgm:prSet/>
      <dgm:spPr/>
      <dgm:t>
        <a:bodyPr/>
        <a:lstStyle/>
        <a:p>
          <a:r>
            <a:rPr lang="en-US" b="1" i="0" baseline="0" dirty="0"/>
            <a:t>Affordability  </a:t>
          </a:r>
        </a:p>
        <a:p>
          <a:r>
            <a:rPr lang="en-US" b="0" i="0" baseline="0" dirty="0" err="1"/>
            <a:t>SruWisdom</a:t>
          </a:r>
          <a:r>
            <a:rPr lang="en-US" b="0" i="0" baseline="0" dirty="0"/>
            <a:t> seeks to provide a cost-effective alternative to traditional education, making quality education more affordable for individuals who face financial constraints​</a:t>
          </a:r>
          <a:endParaRPr lang="en-IN" dirty="0"/>
        </a:p>
      </dgm:t>
    </dgm:pt>
    <dgm:pt modelId="{06B77DA7-E535-4436-84E7-35EA0CE58A47}" type="parTrans" cxnId="{95165840-FEA8-4D8D-9955-8FC16F0C1E91}">
      <dgm:prSet/>
      <dgm:spPr/>
      <dgm:t>
        <a:bodyPr/>
        <a:lstStyle/>
        <a:p>
          <a:endParaRPr lang="en-IN"/>
        </a:p>
      </dgm:t>
    </dgm:pt>
    <dgm:pt modelId="{C632A636-D622-4112-930E-75C8E5C1A037}" type="sibTrans" cxnId="{95165840-FEA8-4D8D-9955-8FC16F0C1E91}">
      <dgm:prSet/>
      <dgm:spPr/>
      <dgm:t>
        <a:bodyPr/>
        <a:lstStyle/>
        <a:p>
          <a:endParaRPr lang="en-IN"/>
        </a:p>
      </dgm:t>
    </dgm:pt>
    <dgm:pt modelId="{8CC0E14D-C663-4B71-807E-0A9DF2811368}" type="pres">
      <dgm:prSet presAssocID="{6153F801-ED22-4822-8D1F-7700BAF3C92B}" presName="Name0" presStyleCnt="0">
        <dgm:presLayoutVars>
          <dgm:dir/>
          <dgm:animLvl val="lvl"/>
          <dgm:resizeHandles val="exact"/>
        </dgm:presLayoutVars>
      </dgm:prSet>
      <dgm:spPr/>
    </dgm:pt>
    <dgm:pt modelId="{BD059738-D66D-44CC-85D4-9EE2C938DBC7}" type="pres">
      <dgm:prSet presAssocID="{1BAF6CE5-30DE-4AC6-B792-8B413D8B16FC}" presName="linNode" presStyleCnt="0"/>
      <dgm:spPr/>
    </dgm:pt>
    <dgm:pt modelId="{1F94A460-FD09-44E1-9C6A-3ACD147FD200}" type="pres">
      <dgm:prSet presAssocID="{1BAF6CE5-30DE-4AC6-B792-8B413D8B16FC}" presName="parentText" presStyleLbl="node1" presStyleIdx="0" presStyleCnt="3" custLinFactNeighborX="-85397" custLinFactNeighborY="39717">
        <dgm:presLayoutVars>
          <dgm:chMax val="1"/>
          <dgm:bulletEnabled val="1"/>
        </dgm:presLayoutVars>
      </dgm:prSet>
      <dgm:spPr/>
    </dgm:pt>
    <dgm:pt modelId="{3EA4B0FB-F3FE-49EF-B6B8-1D4154A9745D}" type="pres">
      <dgm:prSet presAssocID="{828506B7-7A8D-41C4-8ED6-C4F75831F058}" presName="sp" presStyleCnt="0"/>
      <dgm:spPr/>
    </dgm:pt>
    <dgm:pt modelId="{55840BCD-1C2E-49B9-8B26-4734100B1083}" type="pres">
      <dgm:prSet presAssocID="{49DCE44B-3754-4EE7-9F7E-EDDF66DDF6AB}" presName="linNode" presStyleCnt="0"/>
      <dgm:spPr/>
    </dgm:pt>
    <dgm:pt modelId="{925AD4C9-6479-4408-A383-C773E4BEC427}" type="pres">
      <dgm:prSet presAssocID="{49DCE44B-3754-4EE7-9F7E-EDDF66DDF6AB}" presName="parentText" presStyleLbl="node1" presStyleIdx="1" presStyleCnt="3" custLinFactNeighborX="-2265" custLinFactNeighborY="63886">
        <dgm:presLayoutVars>
          <dgm:chMax val="1"/>
          <dgm:bulletEnabled val="1"/>
        </dgm:presLayoutVars>
      </dgm:prSet>
      <dgm:spPr/>
    </dgm:pt>
    <dgm:pt modelId="{751BBEF5-E902-4BBA-B34B-ACF043911BDD}" type="pres">
      <dgm:prSet presAssocID="{C911A11C-D7C9-40A4-9B4C-7BA0046CD382}" presName="sp" presStyleCnt="0"/>
      <dgm:spPr/>
    </dgm:pt>
    <dgm:pt modelId="{A9FC0AE6-3182-40CB-AB2C-B0C01AC8A891}" type="pres">
      <dgm:prSet presAssocID="{1F9B8DDB-992B-43B7-B15F-0D6048E0B772}" presName="linNode" presStyleCnt="0"/>
      <dgm:spPr/>
    </dgm:pt>
    <dgm:pt modelId="{8A5B125D-0B25-46CF-804A-0A18D06B3898}" type="pres">
      <dgm:prSet presAssocID="{1F9B8DDB-992B-43B7-B15F-0D6048E0B772}" presName="parentText" presStyleLbl="node1" presStyleIdx="2" presStyleCnt="3" custLinFactY="-68267" custLinFactNeighborX="75532" custLinFactNeighborY="-100000">
        <dgm:presLayoutVars>
          <dgm:chMax val="1"/>
          <dgm:bulletEnabled val="1"/>
        </dgm:presLayoutVars>
      </dgm:prSet>
      <dgm:spPr/>
    </dgm:pt>
  </dgm:ptLst>
  <dgm:cxnLst>
    <dgm:cxn modelId="{6A1E7F28-491C-4BCE-B8C2-7DA836518234}" srcId="{6153F801-ED22-4822-8D1F-7700BAF3C92B}" destId="{1BAF6CE5-30DE-4AC6-B792-8B413D8B16FC}" srcOrd="0" destOrd="0" parTransId="{58E1F17B-ACF5-4589-A712-6E10A76F8FCB}" sibTransId="{828506B7-7A8D-41C4-8ED6-C4F75831F058}"/>
    <dgm:cxn modelId="{95165840-FEA8-4D8D-9955-8FC16F0C1E91}" srcId="{6153F801-ED22-4822-8D1F-7700BAF3C92B}" destId="{1F9B8DDB-992B-43B7-B15F-0D6048E0B772}" srcOrd="2" destOrd="0" parTransId="{06B77DA7-E535-4436-84E7-35EA0CE58A47}" sibTransId="{C632A636-D622-4112-930E-75C8E5C1A037}"/>
    <dgm:cxn modelId="{4040D24F-4700-4E0E-887C-C3A6968D6AD5}" type="presOf" srcId="{1F9B8DDB-992B-43B7-B15F-0D6048E0B772}" destId="{8A5B125D-0B25-46CF-804A-0A18D06B3898}" srcOrd="0" destOrd="0" presId="urn:microsoft.com/office/officeart/2005/8/layout/vList5"/>
    <dgm:cxn modelId="{D3D3C486-3D45-4060-8C4A-A749E6EAA0B1}" type="presOf" srcId="{6153F801-ED22-4822-8D1F-7700BAF3C92B}" destId="{8CC0E14D-C663-4B71-807E-0A9DF2811368}" srcOrd="0" destOrd="0" presId="urn:microsoft.com/office/officeart/2005/8/layout/vList5"/>
    <dgm:cxn modelId="{7878C5A0-B83B-4D46-A4FC-F0F0918858C4}" type="presOf" srcId="{1BAF6CE5-30DE-4AC6-B792-8B413D8B16FC}" destId="{1F94A460-FD09-44E1-9C6A-3ACD147FD200}" srcOrd="0" destOrd="0" presId="urn:microsoft.com/office/officeart/2005/8/layout/vList5"/>
    <dgm:cxn modelId="{2007CDDD-1477-471F-B167-282FAC2F7F28}" srcId="{6153F801-ED22-4822-8D1F-7700BAF3C92B}" destId="{49DCE44B-3754-4EE7-9F7E-EDDF66DDF6AB}" srcOrd="1" destOrd="0" parTransId="{DFDF5124-2C7C-49C1-9972-0A929057AE74}" sibTransId="{C911A11C-D7C9-40A4-9B4C-7BA0046CD382}"/>
    <dgm:cxn modelId="{F4A76DF2-A791-4D89-892C-2B69523EB5D7}" type="presOf" srcId="{49DCE44B-3754-4EE7-9F7E-EDDF66DDF6AB}" destId="{925AD4C9-6479-4408-A383-C773E4BEC427}" srcOrd="0" destOrd="0" presId="urn:microsoft.com/office/officeart/2005/8/layout/vList5"/>
    <dgm:cxn modelId="{E2080A6B-8558-40DB-B438-22F12F1981F5}" type="presParOf" srcId="{8CC0E14D-C663-4B71-807E-0A9DF2811368}" destId="{BD059738-D66D-44CC-85D4-9EE2C938DBC7}" srcOrd="0" destOrd="0" presId="urn:microsoft.com/office/officeart/2005/8/layout/vList5"/>
    <dgm:cxn modelId="{3F64AEED-43DA-4D28-9CA2-013F0C710AE2}" type="presParOf" srcId="{BD059738-D66D-44CC-85D4-9EE2C938DBC7}" destId="{1F94A460-FD09-44E1-9C6A-3ACD147FD200}" srcOrd="0" destOrd="0" presId="urn:microsoft.com/office/officeart/2005/8/layout/vList5"/>
    <dgm:cxn modelId="{9470F7C0-8B03-46D7-874A-0413E5752D86}" type="presParOf" srcId="{8CC0E14D-C663-4B71-807E-0A9DF2811368}" destId="{3EA4B0FB-F3FE-49EF-B6B8-1D4154A9745D}" srcOrd="1" destOrd="0" presId="urn:microsoft.com/office/officeart/2005/8/layout/vList5"/>
    <dgm:cxn modelId="{3B6A3EDD-BC4F-4E17-BFBD-61724D526AB7}" type="presParOf" srcId="{8CC0E14D-C663-4B71-807E-0A9DF2811368}" destId="{55840BCD-1C2E-49B9-8B26-4734100B1083}" srcOrd="2" destOrd="0" presId="urn:microsoft.com/office/officeart/2005/8/layout/vList5"/>
    <dgm:cxn modelId="{73E05613-80FF-42E9-96FC-A6B1C2C8A71E}" type="presParOf" srcId="{55840BCD-1C2E-49B9-8B26-4734100B1083}" destId="{925AD4C9-6479-4408-A383-C773E4BEC427}" srcOrd="0" destOrd="0" presId="urn:microsoft.com/office/officeart/2005/8/layout/vList5"/>
    <dgm:cxn modelId="{E2088ACB-882A-4E6B-BBF9-94D2577E4FCA}" type="presParOf" srcId="{8CC0E14D-C663-4B71-807E-0A9DF2811368}" destId="{751BBEF5-E902-4BBA-B34B-ACF043911BDD}" srcOrd="3" destOrd="0" presId="urn:microsoft.com/office/officeart/2005/8/layout/vList5"/>
    <dgm:cxn modelId="{F7768049-4C55-4A19-BA84-3CA29F40878D}" type="presParOf" srcId="{8CC0E14D-C663-4B71-807E-0A9DF2811368}" destId="{A9FC0AE6-3182-40CB-AB2C-B0C01AC8A891}" srcOrd="4" destOrd="0" presId="urn:microsoft.com/office/officeart/2005/8/layout/vList5"/>
    <dgm:cxn modelId="{566BEE22-78E2-4CE6-9E31-3293E315BD98}" type="presParOf" srcId="{A9FC0AE6-3182-40CB-AB2C-B0C01AC8A891}" destId="{8A5B125D-0B25-46CF-804A-0A18D06B389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91F661-FD7C-4543-9D48-F648D87F36BF}"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IN"/>
        </a:p>
      </dgm:t>
    </dgm:pt>
    <dgm:pt modelId="{A2D6C120-FBA4-410C-A753-0CB1003D4B29}" type="pres">
      <dgm:prSet presAssocID="{F991F661-FD7C-4543-9D48-F648D87F36BF}" presName="compositeShape" presStyleCnt="0">
        <dgm:presLayoutVars>
          <dgm:chMax val="7"/>
          <dgm:dir/>
          <dgm:resizeHandles val="exact"/>
        </dgm:presLayoutVars>
      </dgm:prSet>
      <dgm:spPr/>
    </dgm:pt>
  </dgm:ptLst>
  <dgm:cxnLst>
    <dgm:cxn modelId="{2946515E-2728-4627-9BA3-9745CC4AB9AC}" type="presOf" srcId="{F991F661-FD7C-4543-9D48-F648D87F36BF}" destId="{A2D6C120-FBA4-410C-A753-0CB1003D4B29}" srcOrd="0"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91F661-FD7C-4543-9D48-F648D87F36BF}"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IN"/>
        </a:p>
      </dgm:t>
    </dgm:pt>
    <dgm:pt modelId="{95520511-8704-4680-BFBE-37BD3DFC6C9E}" type="pres">
      <dgm:prSet presAssocID="{F991F661-FD7C-4543-9D48-F648D87F36BF}" presName="composite" presStyleCnt="0">
        <dgm:presLayoutVars>
          <dgm:chMax val="5"/>
          <dgm:dir/>
          <dgm:resizeHandles val="exact"/>
        </dgm:presLayoutVars>
      </dgm:prSet>
      <dgm:spPr/>
    </dgm:pt>
  </dgm:ptLst>
  <dgm:cxnLst>
    <dgm:cxn modelId="{41FAEF95-56C9-4DE0-A86D-61BE73F9583C}" type="presOf" srcId="{F991F661-FD7C-4543-9D48-F648D87F36BF}" destId="{95520511-8704-4680-BFBE-37BD3DFC6C9E}" srcOrd="0" destOrd="0" presId="urn:microsoft.com/office/officeart/2005/8/layout/targe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91F661-FD7C-4543-9D48-F648D87F36BF}"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IN"/>
        </a:p>
      </dgm:t>
    </dgm:pt>
    <dgm:pt modelId="{EA8BF5BD-23A0-4BD8-B3E0-6D186ECEA85C}">
      <dgm:prSet custT="1"/>
      <dgm:spPr/>
      <dgm:t>
        <a:bodyPr/>
        <a:lstStyle/>
        <a:p>
          <a:pPr marL="0" lvl="0" defTabSz="711200">
            <a:lnSpc>
              <a:spcPct val="90000"/>
            </a:lnSpc>
            <a:spcBef>
              <a:spcPct val="0"/>
            </a:spcBef>
            <a:spcAft>
              <a:spcPct val="35000"/>
            </a:spcAft>
            <a:buNone/>
          </a:pPr>
          <a:r>
            <a:rPr lang="en-US" sz="1600" b="1" dirty="0"/>
            <a:t>Research</a:t>
          </a:r>
        </a:p>
        <a:p>
          <a:pPr marL="0" lvl="0" defTabSz="711200">
            <a:lnSpc>
              <a:spcPct val="90000"/>
            </a:lnSpc>
            <a:spcBef>
              <a:spcPct val="0"/>
            </a:spcBef>
            <a:spcAft>
              <a:spcPct val="35000"/>
            </a:spcAft>
            <a:buNone/>
          </a:pPr>
          <a:r>
            <a:rPr lang="en-US" sz="1200" dirty="0"/>
            <a:t>A thorough investigation was conducted into existing online learning platforms and effective strategies for engaging users. This research serves as the foundation for the platform's design and interactive features</a:t>
          </a:r>
          <a:r>
            <a:rPr lang="en-US" sz="1300" dirty="0"/>
            <a:t>.</a:t>
          </a:r>
        </a:p>
      </dgm:t>
    </dgm:pt>
    <dgm:pt modelId="{1FE0C749-CDD6-4A72-A4AB-0A789AB84132}" type="parTrans" cxnId="{9B0BC35E-F4B3-4DC7-AD4B-06BCD41481B3}">
      <dgm:prSet/>
      <dgm:spPr/>
      <dgm:t>
        <a:bodyPr/>
        <a:lstStyle/>
        <a:p>
          <a:endParaRPr lang="en-IN"/>
        </a:p>
      </dgm:t>
    </dgm:pt>
    <dgm:pt modelId="{91DC3535-9B24-495F-BBAC-4614E59B7864}" type="sibTrans" cxnId="{9B0BC35E-F4B3-4DC7-AD4B-06BCD41481B3}">
      <dgm:prSet/>
      <dgm:spPr/>
      <dgm:t>
        <a:bodyPr/>
        <a:lstStyle/>
        <a:p>
          <a:endParaRPr lang="en-IN"/>
        </a:p>
      </dgm:t>
    </dgm:pt>
    <dgm:pt modelId="{9828DF16-E044-4EA6-B66F-381F0934F107}">
      <dgm:prSet custT="1"/>
      <dgm:spPr/>
      <dgm:t>
        <a:bodyPr/>
        <a:lstStyle/>
        <a:p>
          <a:r>
            <a:rPr lang="en-US" sz="1600" b="1" dirty="0"/>
            <a:t>Best Practices</a:t>
          </a:r>
        </a:p>
        <a:p>
          <a:r>
            <a:rPr lang="en-US" sz="1400" dirty="0"/>
            <a:t>The team analyzed successful online learning platforms to identify best practices. These practices were integrated into the platform's development to ensure a high-quality learning experience.</a:t>
          </a:r>
        </a:p>
      </dgm:t>
    </dgm:pt>
    <dgm:pt modelId="{420DE64C-8168-49C0-AE43-1AB75D07EAED}" type="parTrans" cxnId="{4F25D003-4DD4-41D4-A46E-CDF7FE3DAEC5}">
      <dgm:prSet/>
      <dgm:spPr/>
      <dgm:t>
        <a:bodyPr/>
        <a:lstStyle/>
        <a:p>
          <a:endParaRPr lang="en-IN"/>
        </a:p>
      </dgm:t>
    </dgm:pt>
    <dgm:pt modelId="{8D3885D9-FCFF-40F3-B5EC-C15FCAE0F211}" type="sibTrans" cxnId="{4F25D003-4DD4-41D4-A46E-CDF7FE3DAEC5}">
      <dgm:prSet/>
      <dgm:spPr/>
      <dgm:t>
        <a:bodyPr/>
        <a:lstStyle/>
        <a:p>
          <a:endParaRPr lang="en-IN"/>
        </a:p>
      </dgm:t>
    </dgm:pt>
    <dgm:pt modelId="{6632D7A2-18A8-4DC6-BF08-99C3D4641C67}">
      <dgm:prSet custT="1"/>
      <dgm:spPr/>
      <dgm:t>
        <a:bodyPr/>
        <a:lstStyle/>
        <a:p>
          <a:r>
            <a:rPr lang="en-US" sz="1600" b="1" dirty="0"/>
            <a:t>Trends</a:t>
          </a:r>
        </a:p>
        <a:p>
          <a:r>
            <a:rPr lang="en-US" sz="1400" dirty="0"/>
            <a:t>The review also highlighted the latest trends in </a:t>
          </a:r>
          <a:r>
            <a:rPr lang="en-US" sz="1400" b="1" dirty="0"/>
            <a:t>educational technology</a:t>
          </a:r>
          <a:r>
            <a:rPr lang="en-US" sz="1400" dirty="0"/>
            <a:t> and </a:t>
          </a:r>
          <a:r>
            <a:rPr lang="en-US" sz="1400" b="1" dirty="0"/>
            <a:t>pedagogy</a:t>
          </a:r>
          <a:r>
            <a:rPr lang="en-US" sz="1400" dirty="0"/>
            <a:t>. These trends informed design decisions, ensuring the platform remains innovative and aligned with modern educational needs​(</a:t>
          </a:r>
          <a:r>
            <a:rPr lang="en-US" sz="1400" dirty="0" err="1"/>
            <a:t>SruWisdom</a:t>
          </a:r>
          <a:r>
            <a:rPr lang="en-US" sz="1400" dirty="0"/>
            <a:t>-Learning-Webs…).</a:t>
          </a:r>
        </a:p>
      </dgm:t>
    </dgm:pt>
    <dgm:pt modelId="{12801A81-EE6C-4576-BC0F-37DC8A796B4D}" type="parTrans" cxnId="{09A6295E-6F04-4123-89EC-88AADEA76749}">
      <dgm:prSet/>
      <dgm:spPr/>
      <dgm:t>
        <a:bodyPr/>
        <a:lstStyle/>
        <a:p>
          <a:endParaRPr lang="en-IN"/>
        </a:p>
      </dgm:t>
    </dgm:pt>
    <dgm:pt modelId="{BC0F310B-AF03-44A7-8A8E-A5CB1DF23903}" type="sibTrans" cxnId="{09A6295E-6F04-4123-89EC-88AADEA76749}">
      <dgm:prSet/>
      <dgm:spPr/>
      <dgm:t>
        <a:bodyPr/>
        <a:lstStyle/>
        <a:p>
          <a:endParaRPr lang="en-IN"/>
        </a:p>
      </dgm:t>
    </dgm:pt>
    <dgm:pt modelId="{C96750A1-DD09-4848-BDD0-52918D7894FB}" type="pres">
      <dgm:prSet presAssocID="{F991F661-FD7C-4543-9D48-F648D87F36BF}" presName="composite" presStyleCnt="0">
        <dgm:presLayoutVars>
          <dgm:chMax val="5"/>
          <dgm:dir/>
          <dgm:resizeHandles val="exact"/>
        </dgm:presLayoutVars>
      </dgm:prSet>
      <dgm:spPr/>
    </dgm:pt>
    <dgm:pt modelId="{1B2AD0EC-AC3D-46EB-BA9F-7383F24B1099}" type="pres">
      <dgm:prSet presAssocID="{EA8BF5BD-23A0-4BD8-B3E0-6D186ECEA85C}" presName="circle1" presStyleLbl="lnNode1" presStyleIdx="0" presStyleCnt="3"/>
      <dgm:spPr/>
    </dgm:pt>
    <dgm:pt modelId="{E210FC16-5CCF-47F3-B8E4-D6B804D8695B}" type="pres">
      <dgm:prSet presAssocID="{EA8BF5BD-23A0-4BD8-B3E0-6D186ECEA85C}" presName="text1" presStyleLbl="revTx" presStyleIdx="0" presStyleCnt="3" custScaleX="172358" custLinFactNeighborX="38152" custLinFactNeighborY="27469">
        <dgm:presLayoutVars>
          <dgm:bulletEnabled val="1"/>
        </dgm:presLayoutVars>
      </dgm:prSet>
      <dgm:spPr/>
    </dgm:pt>
    <dgm:pt modelId="{C78ED747-EE49-499C-96C9-DE6F58A346C1}" type="pres">
      <dgm:prSet presAssocID="{EA8BF5BD-23A0-4BD8-B3E0-6D186ECEA85C}" presName="line1" presStyleLbl="callout" presStyleIdx="0" presStyleCnt="6"/>
      <dgm:spPr>
        <a:ln>
          <a:solidFill>
            <a:schemeClr val="tx1"/>
          </a:solidFill>
        </a:ln>
      </dgm:spPr>
    </dgm:pt>
    <dgm:pt modelId="{749C9928-0C38-48B8-933E-C536C6954452}" type="pres">
      <dgm:prSet presAssocID="{EA8BF5BD-23A0-4BD8-B3E0-6D186ECEA85C}" presName="d1" presStyleLbl="callout" presStyleIdx="1" presStyleCnt="6"/>
      <dgm:spPr>
        <a:ln>
          <a:solidFill>
            <a:schemeClr val="tx1"/>
          </a:solidFill>
        </a:ln>
      </dgm:spPr>
    </dgm:pt>
    <dgm:pt modelId="{1F92130B-418B-420A-B51E-C11983436D5C}" type="pres">
      <dgm:prSet presAssocID="{9828DF16-E044-4EA6-B66F-381F0934F107}" presName="circle2" presStyleLbl="lnNode1" presStyleIdx="1" presStyleCnt="3"/>
      <dgm:spPr/>
    </dgm:pt>
    <dgm:pt modelId="{2E18D0F6-4FAC-49D5-BE5B-1CAA180B3859}" type="pres">
      <dgm:prSet presAssocID="{9828DF16-E044-4EA6-B66F-381F0934F107}" presName="text2" presStyleLbl="revTx" presStyleIdx="1" presStyleCnt="3" custScaleX="191543" custLinFactNeighborX="47630" custLinFactNeighborY="27469">
        <dgm:presLayoutVars>
          <dgm:bulletEnabled val="1"/>
        </dgm:presLayoutVars>
      </dgm:prSet>
      <dgm:spPr/>
    </dgm:pt>
    <dgm:pt modelId="{CFB15843-4101-4B86-BBBB-8FEFD110AFE1}" type="pres">
      <dgm:prSet presAssocID="{9828DF16-E044-4EA6-B66F-381F0934F107}" presName="line2" presStyleLbl="callout" presStyleIdx="2" presStyleCnt="6"/>
      <dgm:spPr>
        <a:ln>
          <a:solidFill>
            <a:schemeClr val="tx1"/>
          </a:solidFill>
        </a:ln>
      </dgm:spPr>
    </dgm:pt>
    <dgm:pt modelId="{C42AF2D5-1848-44E9-8577-96885F515948}" type="pres">
      <dgm:prSet presAssocID="{9828DF16-E044-4EA6-B66F-381F0934F107}" presName="d2" presStyleLbl="callout" presStyleIdx="3" presStyleCnt="6"/>
      <dgm:spPr>
        <a:ln>
          <a:solidFill>
            <a:schemeClr val="tx1"/>
          </a:solidFill>
        </a:ln>
      </dgm:spPr>
    </dgm:pt>
    <dgm:pt modelId="{D58C5CB3-A48A-4C75-BACA-978D4CD2AB97}" type="pres">
      <dgm:prSet presAssocID="{6632D7A2-18A8-4DC6-BF08-99C3D4641C67}" presName="circle3" presStyleLbl="lnNode1" presStyleIdx="2" presStyleCnt="3"/>
      <dgm:spPr/>
    </dgm:pt>
    <dgm:pt modelId="{E3E35AB1-1C87-4566-9415-FAFB211C6D9E}" type="pres">
      <dgm:prSet presAssocID="{6632D7A2-18A8-4DC6-BF08-99C3D4641C67}" presName="text3" presStyleLbl="revTx" presStyleIdx="2" presStyleCnt="3" custScaleX="196082" custLinFactNeighborX="48241" custLinFactNeighborY="37280">
        <dgm:presLayoutVars>
          <dgm:bulletEnabled val="1"/>
        </dgm:presLayoutVars>
      </dgm:prSet>
      <dgm:spPr/>
    </dgm:pt>
    <dgm:pt modelId="{94DC2182-0563-4560-B231-F7B5530883D7}" type="pres">
      <dgm:prSet presAssocID="{6632D7A2-18A8-4DC6-BF08-99C3D4641C67}" presName="line3" presStyleLbl="callout" presStyleIdx="4" presStyleCnt="6"/>
      <dgm:spPr>
        <a:ln>
          <a:solidFill>
            <a:schemeClr val="tx1"/>
          </a:solidFill>
        </a:ln>
      </dgm:spPr>
    </dgm:pt>
    <dgm:pt modelId="{DDFDE5E7-0208-4BEA-BB44-874992332EB0}" type="pres">
      <dgm:prSet presAssocID="{6632D7A2-18A8-4DC6-BF08-99C3D4641C67}" presName="d3" presStyleLbl="callout" presStyleIdx="5" presStyleCnt="6"/>
      <dgm:spPr>
        <a:ln>
          <a:solidFill>
            <a:schemeClr val="tx1"/>
          </a:solidFill>
        </a:ln>
      </dgm:spPr>
    </dgm:pt>
  </dgm:ptLst>
  <dgm:cxnLst>
    <dgm:cxn modelId="{4F25D003-4DD4-41D4-A46E-CDF7FE3DAEC5}" srcId="{F991F661-FD7C-4543-9D48-F648D87F36BF}" destId="{9828DF16-E044-4EA6-B66F-381F0934F107}" srcOrd="1" destOrd="0" parTransId="{420DE64C-8168-49C0-AE43-1AB75D07EAED}" sibTransId="{8D3885D9-FCFF-40F3-B5EC-C15FCAE0F211}"/>
    <dgm:cxn modelId="{2FED1524-DE9C-4092-B796-7FE82A021F46}" type="presOf" srcId="{F991F661-FD7C-4543-9D48-F648D87F36BF}" destId="{C96750A1-DD09-4848-BDD0-52918D7894FB}" srcOrd="0" destOrd="0" presId="urn:microsoft.com/office/officeart/2005/8/layout/target1"/>
    <dgm:cxn modelId="{09A6295E-6F04-4123-89EC-88AADEA76749}" srcId="{F991F661-FD7C-4543-9D48-F648D87F36BF}" destId="{6632D7A2-18A8-4DC6-BF08-99C3D4641C67}" srcOrd="2" destOrd="0" parTransId="{12801A81-EE6C-4576-BC0F-37DC8A796B4D}" sibTransId="{BC0F310B-AF03-44A7-8A8E-A5CB1DF23903}"/>
    <dgm:cxn modelId="{9B0BC35E-F4B3-4DC7-AD4B-06BCD41481B3}" srcId="{F991F661-FD7C-4543-9D48-F648D87F36BF}" destId="{EA8BF5BD-23A0-4BD8-B3E0-6D186ECEA85C}" srcOrd="0" destOrd="0" parTransId="{1FE0C749-CDD6-4A72-A4AB-0A789AB84132}" sibTransId="{91DC3535-9B24-495F-BBAC-4614E59B7864}"/>
    <dgm:cxn modelId="{F22655DB-657E-4B50-896C-1D2B2EBC8D4E}" type="presOf" srcId="{EA8BF5BD-23A0-4BD8-B3E0-6D186ECEA85C}" destId="{E210FC16-5CCF-47F3-B8E4-D6B804D8695B}" srcOrd="0" destOrd="0" presId="urn:microsoft.com/office/officeart/2005/8/layout/target1"/>
    <dgm:cxn modelId="{E1DEE6DE-03A6-4AD4-8098-8C62C0C888F1}" type="presOf" srcId="{6632D7A2-18A8-4DC6-BF08-99C3D4641C67}" destId="{E3E35AB1-1C87-4566-9415-FAFB211C6D9E}" srcOrd="0" destOrd="0" presId="urn:microsoft.com/office/officeart/2005/8/layout/target1"/>
    <dgm:cxn modelId="{DEEBA7E3-F31F-4DE0-890E-76BE4303B8D5}" type="presOf" srcId="{9828DF16-E044-4EA6-B66F-381F0934F107}" destId="{2E18D0F6-4FAC-49D5-BE5B-1CAA180B3859}" srcOrd="0" destOrd="0" presId="urn:microsoft.com/office/officeart/2005/8/layout/target1"/>
    <dgm:cxn modelId="{91672CAE-B5B3-423E-8F37-7A8B5D969878}" type="presParOf" srcId="{C96750A1-DD09-4848-BDD0-52918D7894FB}" destId="{1B2AD0EC-AC3D-46EB-BA9F-7383F24B1099}" srcOrd="0" destOrd="0" presId="urn:microsoft.com/office/officeart/2005/8/layout/target1"/>
    <dgm:cxn modelId="{B486198A-5D3F-419C-B665-702EB8F000FC}" type="presParOf" srcId="{C96750A1-DD09-4848-BDD0-52918D7894FB}" destId="{E210FC16-5CCF-47F3-B8E4-D6B804D8695B}" srcOrd="1" destOrd="0" presId="urn:microsoft.com/office/officeart/2005/8/layout/target1"/>
    <dgm:cxn modelId="{61FBC472-8E08-403B-94D9-606FE708EDBC}" type="presParOf" srcId="{C96750A1-DD09-4848-BDD0-52918D7894FB}" destId="{C78ED747-EE49-499C-96C9-DE6F58A346C1}" srcOrd="2" destOrd="0" presId="urn:microsoft.com/office/officeart/2005/8/layout/target1"/>
    <dgm:cxn modelId="{F766A341-2B43-4D86-A263-75B762EBD256}" type="presParOf" srcId="{C96750A1-DD09-4848-BDD0-52918D7894FB}" destId="{749C9928-0C38-48B8-933E-C536C6954452}" srcOrd="3" destOrd="0" presId="urn:microsoft.com/office/officeart/2005/8/layout/target1"/>
    <dgm:cxn modelId="{939B9320-86C5-4F2A-A481-5EBD8AEF46FB}" type="presParOf" srcId="{C96750A1-DD09-4848-BDD0-52918D7894FB}" destId="{1F92130B-418B-420A-B51E-C11983436D5C}" srcOrd="4" destOrd="0" presId="urn:microsoft.com/office/officeart/2005/8/layout/target1"/>
    <dgm:cxn modelId="{761195E1-FA9C-45E8-B6E3-C6D0CCA8D7A0}" type="presParOf" srcId="{C96750A1-DD09-4848-BDD0-52918D7894FB}" destId="{2E18D0F6-4FAC-49D5-BE5B-1CAA180B3859}" srcOrd="5" destOrd="0" presId="urn:microsoft.com/office/officeart/2005/8/layout/target1"/>
    <dgm:cxn modelId="{EF57CCFF-0141-4942-A79A-570BDD2FA7A9}" type="presParOf" srcId="{C96750A1-DD09-4848-BDD0-52918D7894FB}" destId="{CFB15843-4101-4B86-BBBB-8FEFD110AFE1}" srcOrd="6" destOrd="0" presId="urn:microsoft.com/office/officeart/2005/8/layout/target1"/>
    <dgm:cxn modelId="{05E6EBF2-884A-4D08-9B01-C91CFF854673}" type="presParOf" srcId="{C96750A1-DD09-4848-BDD0-52918D7894FB}" destId="{C42AF2D5-1848-44E9-8577-96885F515948}" srcOrd="7" destOrd="0" presId="urn:microsoft.com/office/officeart/2005/8/layout/target1"/>
    <dgm:cxn modelId="{8D3FDE8B-DFF8-4DFB-A69E-DF8253611566}" type="presParOf" srcId="{C96750A1-DD09-4848-BDD0-52918D7894FB}" destId="{D58C5CB3-A48A-4C75-BACA-978D4CD2AB97}" srcOrd="8" destOrd="0" presId="urn:microsoft.com/office/officeart/2005/8/layout/target1"/>
    <dgm:cxn modelId="{7BC0FED9-72FA-4BE6-9815-03B0FFAF5BB4}" type="presParOf" srcId="{C96750A1-DD09-4848-BDD0-52918D7894FB}" destId="{E3E35AB1-1C87-4566-9415-FAFB211C6D9E}" srcOrd="9" destOrd="0" presId="urn:microsoft.com/office/officeart/2005/8/layout/target1"/>
    <dgm:cxn modelId="{FB335F98-DA49-4F0C-B899-54117AD4F408}" type="presParOf" srcId="{C96750A1-DD09-4848-BDD0-52918D7894FB}" destId="{94DC2182-0563-4560-B231-F7B5530883D7}" srcOrd="10" destOrd="0" presId="urn:microsoft.com/office/officeart/2005/8/layout/target1"/>
    <dgm:cxn modelId="{C328A908-C379-429A-A36B-83B1E3969135}" type="presParOf" srcId="{C96750A1-DD09-4848-BDD0-52918D7894FB}" destId="{DDFDE5E7-0208-4BEA-BB44-874992332EB0}" srcOrd="11" destOrd="0" presId="urn:microsoft.com/office/officeart/2005/8/layout/targe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83B8-7839-4CA5-A336-0F780D1DB617}">
      <dsp:nvSpPr>
        <dsp:cNvPr id="0" name=""/>
        <dsp:cNvSpPr/>
      </dsp:nvSpPr>
      <dsp:spPr>
        <a:xfrm>
          <a:off x="0" y="5089"/>
          <a:ext cx="6186668" cy="1067040"/>
        </a:xfrm>
        <a:prstGeom prst="roundRect">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SRU Wisdom  </a:t>
          </a:r>
          <a:br>
            <a:rPr lang="en-US" sz="2400" b="1" kern="1200" dirty="0"/>
          </a:br>
          <a:r>
            <a:rPr lang="en-US" sz="2400" b="1" kern="1200" dirty="0"/>
            <a:t>Learning -Website</a:t>
          </a:r>
          <a:endParaRPr lang="en-IN" sz="2400" kern="1200" dirty="0"/>
        </a:p>
      </dsp:txBody>
      <dsp:txXfrm>
        <a:off x="52089" y="57178"/>
        <a:ext cx="6082490" cy="9628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D0520-EBB4-4BE5-9661-9E0E5E303DF9}">
      <dsp:nvSpPr>
        <dsp:cNvPr id="0" name=""/>
        <dsp:cNvSpPr/>
      </dsp:nvSpPr>
      <dsp:spPr>
        <a:xfrm>
          <a:off x="1333" y="1605124"/>
          <a:ext cx="3350040" cy="1293115"/>
        </a:xfrm>
        <a:prstGeom prst="chevron">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5713391C-4725-47FC-9B40-BB96BDE5B5F0}">
      <dsp:nvSpPr>
        <dsp:cNvPr id="0" name=""/>
        <dsp:cNvSpPr/>
      </dsp:nvSpPr>
      <dsp:spPr>
        <a:xfrm>
          <a:off x="894677" y="1928403"/>
          <a:ext cx="2828922" cy="129311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MOOCs (Massive Open Online Courses) </a:t>
          </a:r>
        </a:p>
        <a:p>
          <a:pPr marL="0" lvl="0" indent="0" algn="ctr" defTabSz="488950">
            <a:lnSpc>
              <a:spcPct val="90000"/>
            </a:lnSpc>
            <a:spcBef>
              <a:spcPct val="0"/>
            </a:spcBef>
            <a:spcAft>
              <a:spcPct val="35000"/>
            </a:spcAft>
            <a:buNone/>
          </a:pPr>
          <a:r>
            <a:rPr lang="en-US" sz="1100" b="0" i="0" kern="1200" baseline="0" dirty="0"/>
            <a:t> These offer free or low-cost courses, allowing a large number of people to access education. They are a widespread method for providing accessible learning.</a:t>
          </a:r>
          <a:endParaRPr lang="en-IN" sz="1100" kern="1200" dirty="0"/>
        </a:p>
      </dsp:txBody>
      <dsp:txXfrm>
        <a:off x="932551" y="1966277"/>
        <a:ext cx="2753174" cy="1217367"/>
      </dsp:txXfrm>
    </dsp:sp>
    <dsp:sp modelId="{76F15771-3855-4233-B5E7-8EAE85FDD0A7}">
      <dsp:nvSpPr>
        <dsp:cNvPr id="0" name=""/>
        <dsp:cNvSpPr/>
      </dsp:nvSpPr>
      <dsp:spPr>
        <a:xfrm>
          <a:off x="3827823" y="1605124"/>
          <a:ext cx="3350040" cy="1293115"/>
        </a:xfrm>
        <a:prstGeom prst="chevron">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307FBE7F-E703-436F-9BBF-E474AF18C3BB}">
      <dsp:nvSpPr>
        <dsp:cNvPr id="0" name=""/>
        <dsp:cNvSpPr/>
      </dsp:nvSpPr>
      <dsp:spPr>
        <a:xfrm>
          <a:off x="4721167" y="1928403"/>
          <a:ext cx="2828922" cy="129311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Learning Management Systems (LMS)</a:t>
          </a:r>
        </a:p>
        <a:p>
          <a:pPr marL="0" lvl="0" indent="0" algn="ctr" defTabSz="488950">
            <a:lnSpc>
              <a:spcPct val="90000"/>
            </a:lnSpc>
            <a:spcBef>
              <a:spcPct val="0"/>
            </a:spcBef>
            <a:spcAft>
              <a:spcPct val="35000"/>
            </a:spcAft>
            <a:buNone/>
          </a:pPr>
          <a:r>
            <a:rPr lang="en-US" sz="1100" b="0" i="0" kern="1200" baseline="0" dirty="0"/>
            <a:t> LMS platforms are used for course delivery, tracking progress, and assessing learners. They serve as a structure for organizing and managing online education.</a:t>
          </a:r>
          <a:endParaRPr lang="en-IN" sz="1100" kern="1200" dirty="0"/>
        </a:p>
      </dsp:txBody>
      <dsp:txXfrm>
        <a:off x="4759041" y="1966277"/>
        <a:ext cx="2753174" cy="1217367"/>
      </dsp:txXfrm>
    </dsp:sp>
    <dsp:sp modelId="{AE50BFD9-F6F5-4825-AE1D-CA377B47678B}">
      <dsp:nvSpPr>
        <dsp:cNvPr id="0" name=""/>
        <dsp:cNvSpPr/>
      </dsp:nvSpPr>
      <dsp:spPr>
        <a:xfrm>
          <a:off x="7654313" y="1605124"/>
          <a:ext cx="3350040" cy="1293115"/>
        </a:xfrm>
        <a:prstGeom prst="chevron">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842A2B3D-49BE-4E73-AC99-F0D8B0834607}">
      <dsp:nvSpPr>
        <dsp:cNvPr id="0" name=""/>
        <dsp:cNvSpPr/>
      </dsp:nvSpPr>
      <dsp:spPr>
        <a:xfrm>
          <a:off x="8547657" y="1928403"/>
          <a:ext cx="2828922" cy="1293115"/>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baseline="0" dirty="0"/>
            <a:t>Online Tutors</a:t>
          </a:r>
        </a:p>
        <a:p>
          <a:pPr marL="0" lvl="0" indent="0" algn="ctr" defTabSz="488950">
            <a:lnSpc>
              <a:spcPct val="90000"/>
            </a:lnSpc>
            <a:spcBef>
              <a:spcPct val="0"/>
            </a:spcBef>
            <a:spcAft>
              <a:spcPct val="35000"/>
            </a:spcAft>
            <a:buNone/>
          </a:pPr>
          <a:r>
            <a:rPr lang="en-US" sz="1100" b="0" i="0" kern="1200" baseline="0" dirty="0"/>
            <a:t> Personalized instruction through video chats or messaging services is another key method, providing learners with one-on-one support and a tailored educational experience​.</a:t>
          </a:r>
          <a:endParaRPr lang="en-IN" sz="1100" kern="1200" dirty="0"/>
        </a:p>
      </dsp:txBody>
      <dsp:txXfrm>
        <a:off x="8585531" y="1966277"/>
        <a:ext cx="2753174" cy="12173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0256A-9607-4067-B3AF-278881387B91}">
      <dsp:nvSpPr>
        <dsp:cNvPr id="0" name=""/>
        <dsp:cNvSpPr/>
      </dsp:nvSpPr>
      <dsp:spPr>
        <a:xfrm>
          <a:off x="5357" y="914279"/>
          <a:ext cx="2342554" cy="299293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Interactive Videos</a:t>
          </a:r>
        </a:p>
        <a:p>
          <a:pPr marL="0" lvl="0" indent="0" algn="ctr" defTabSz="800100">
            <a:lnSpc>
              <a:spcPct val="90000"/>
            </a:lnSpc>
            <a:spcBef>
              <a:spcPct val="0"/>
            </a:spcBef>
            <a:spcAft>
              <a:spcPct val="35000"/>
            </a:spcAft>
            <a:buNone/>
          </a:pPr>
          <a:r>
            <a:rPr lang="en-US" sz="1800" b="0" i="0" kern="1200" baseline="0" dirty="0"/>
            <a:t> The system will feature video lessons with quizzes and other interactive elements embedded, ensuring that learners are actively engaged while they study.</a:t>
          </a:r>
          <a:endParaRPr lang="en-IN" sz="1800" kern="1200" dirty="0"/>
        </a:p>
      </dsp:txBody>
      <dsp:txXfrm>
        <a:off x="73968" y="982890"/>
        <a:ext cx="2205332" cy="2855711"/>
      </dsp:txXfrm>
    </dsp:sp>
    <dsp:sp modelId="{E1EAAB44-F2A8-4701-AC5C-3569F6467E98}">
      <dsp:nvSpPr>
        <dsp:cNvPr id="0" name=""/>
        <dsp:cNvSpPr/>
      </dsp:nvSpPr>
      <dsp:spPr>
        <a:xfrm>
          <a:off x="2582167" y="2120269"/>
          <a:ext cx="496621" cy="580953"/>
        </a:xfrm>
        <a:prstGeom prs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582167" y="2236460"/>
        <a:ext cx="347635" cy="348571"/>
      </dsp:txXfrm>
    </dsp:sp>
    <dsp:sp modelId="{C8453322-DBCA-4495-A2F4-494B24B48319}">
      <dsp:nvSpPr>
        <dsp:cNvPr id="0" name=""/>
        <dsp:cNvSpPr/>
      </dsp:nvSpPr>
      <dsp:spPr>
        <a:xfrm>
          <a:off x="3284934" y="914279"/>
          <a:ext cx="2342554" cy="299293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Discussion Forums</a:t>
          </a:r>
        </a:p>
        <a:p>
          <a:pPr marL="0" lvl="0" indent="0" algn="ctr" defTabSz="800100">
            <a:lnSpc>
              <a:spcPct val="90000"/>
            </a:lnSpc>
            <a:spcBef>
              <a:spcPct val="0"/>
            </a:spcBef>
            <a:spcAft>
              <a:spcPct val="35000"/>
            </a:spcAft>
            <a:buNone/>
          </a:pPr>
          <a:r>
            <a:rPr lang="en-US" sz="1800" b="0" i="0" kern="1200" baseline="0" dirty="0"/>
            <a:t> Students will be able to interact with one another, ask questions, and share ideas through forums. This creates a sense of community and facilitates peer-to-peer learning.</a:t>
          </a:r>
          <a:endParaRPr lang="en-IN" sz="1800" kern="1200" dirty="0"/>
        </a:p>
      </dsp:txBody>
      <dsp:txXfrm>
        <a:off x="3353545" y="982890"/>
        <a:ext cx="2205332" cy="2855711"/>
      </dsp:txXfrm>
    </dsp:sp>
    <dsp:sp modelId="{4CC4FF20-74C4-443E-B6C6-5C4C7A645820}">
      <dsp:nvSpPr>
        <dsp:cNvPr id="0" name=""/>
        <dsp:cNvSpPr/>
      </dsp:nvSpPr>
      <dsp:spPr>
        <a:xfrm>
          <a:off x="5861744" y="2120269"/>
          <a:ext cx="496621" cy="580953"/>
        </a:xfrm>
        <a:prstGeom prs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861744" y="2236460"/>
        <a:ext cx="347635" cy="348571"/>
      </dsp:txXfrm>
    </dsp:sp>
    <dsp:sp modelId="{2F5840AB-A48B-4E46-8C0C-8B2FFFB590D0}">
      <dsp:nvSpPr>
        <dsp:cNvPr id="0" name=""/>
        <dsp:cNvSpPr/>
      </dsp:nvSpPr>
      <dsp:spPr>
        <a:xfrm>
          <a:off x="6564510" y="914279"/>
          <a:ext cx="2342554" cy="299293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Progress Tracking</a:t>
          </a:r>
        </a:p>
        <a:p>
          <a:pPr marL="0" lvl="0" indent="0" algn="ctr" defTabSz="800100">
            <a:lnSpc>
              <a:spcPct val="90000"/>
            </a:lnSpc>
            <a:spcBef>
              <a:spcPct val="0"/>
            </a:spcBef>
            <a:spcAft>
              <a:spcPct val="35000"/>
            </a:spcAft>
            <a:buNone/>
          </a:pPr>
          <a:r>
            <a:rPr lang="en-US" sz="1800" b="0" i="0" kern="1200" baseline="0" dirty="0"/>
            <a:t> Learners can monitor their progress through the platform, keeping track of their achievements and identifying areas where they need improvement.</a:t>
          </a:r>
          <a:endParaRPr lang="en-IN" sz="1800" kern="1200" dirty="0"/>
        </a:p>
      </dsp:txBody>
      <dsp:txXfrm>
        <a:off x="6633121" y="982890"/>
        <a:ext cx="2205332" cy="2855711"/>
      </dsp:txXfrm>
    </dsp:sp>
    <dsp:sp modelId="{68904E13-7D39-4BB5-BA89-2C55AEDBE06D}">
      <dsp:nvSpPr>
        <dsp:cNvPr id="0" name=""/>
        <dsp:cNvSpPr/>
      </dsp:nvSpPr>
      <dsp:spPr>
        <a:xfrm>
          <a:off x="9141320" y="2120269"/>
          <a:ext cx="496621" cy="580953"/>
        </a:xfrm>
        <a:prstGeom prst="rightArrow">
          <a:avLst>
            <a:gd name="adj1" fmla="val 60000"/>
            <a:gd name="adj2" fmla="val 50000"/>
          </a:avLst>
        </a:prstGeom>
        <a:gradFill rotWithShape="0">
          <a:gsLst>
            <a:gs pos="0">
              <a:schemeClr val="accent3">
                <a:tint val="60000"/>
                <a:hueOff val="0"/>
                <a:satOff val="0"/>
                <a:lumOff val="0"/>
                <a:alphaOff val="0"/>
                <a:tint val="96000"/>
                <a:lumMod val="104000"/>
              </a:schemeClr>
            </a:gs>
            <a:gs pos="100000">
              <a:schemeClr val="accent3">
                <a:tint val="60000"/>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9141320" y="2236460"/>
        <a:ext cx="347635" cy="348571"/>
      </dsp:txXfrm>
    </dsp:sp>
    <dsp:sp modelId="{DE6FE92A-C6AC-4BDD-8434-A32F6DF3E76B}">
      <dsp:nvSpPr>
        <dsp:cNvPr id="0" name=""/>
        <dsp:cNvSpPr/>
      </dsp:nvSpPr>
      <dsp:spPr>
        <a:xfrm>
          <a:off x="9844086" y="914279"/>
          <a:ext cx="2342554" cy="2992933"/>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Certification</a:t>
          </a:r>
        </a:p>
        <a:p>
          <a:pPr marL="0" lvl="0" indent="0" algn="ctr" defTabSz="800100">
            <a:lnSpc>
              <a:spcPct val="90000"/>
            </a:lnSpc>
            <a:spcBef>
              <a:spcPct val="0"/>
            </a:spcBef>
            <a:spcAft>
              <a:spcPct val="35000"/>
            </a:spcAft>
            <a:buNone/>
          </a:pPr>
          <a:endParaRPr lang="en-US" sz="1800" b="1" i="0" kern="1200" baseline="0" dirty="0"/>
        </a:p>
        <a:p>
          <a:pPr marL="0" lvl="0" indent="0" algn="ctr" defTabSz="800100">
            <a:lnSpc>
              <a:spcPct val="90000"/>
            </a:lnSpc>
            <a:spcBef>
              <a:spcPct val="0"/>
            </a:spcBef>
            <a:spcAft>
              <a:spcPct val="35000"/>
            </a:spcAft>
            <a:buNone/>
          </a:pPr>
          <a:r>
            <a:rPr lang="en-US" sz="1800" b="0" i="0" kern="1200" baseline="0" dirty="0"/>
            <a:t> After completing courses, learners will receive certificates, providing formal recognition of their accomplishments</a:t>
          </a:r>
          <a:endParaRPr lang="en-IN" sz="1800" kern="1200" dirty="0"/>
        </a:p>
      </dsp:txBody>
      <dsp:txXfrm>
        <a:off x="9912697" y="982890"/>
        <a:ext cx="2205332" cy="28557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6284-50D5-4F03-88AB-76EC43C51072}">
      <dsp:nvSpPr>
        <dsp:cNvPr id="0" name=""/>
        <dsp:cNvSpPr/>
      </dsp:nvSpPr>
      <dsp:spPr>
        <a:xfrm>
          <a:off x="0" y="0"/>
          <a:ext cx="10914926" cy="4201609"/>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The </a:t>
          </a:r>
          <a:r>
            <a:rPr lang="en-US" sz="2400" b="1" kern="1200"/>
            <a:t>Conclusion and Future Plans</a:t>
          </a:r>
          <a:r>
            <a:rPr lang="en-US" sz="2400" kern="1200"/>
            <a:t> of the SruWisdom project explain that it aims to make learning easier, more engaging, and affordable for everyone. The platform provides interactive videos, forums, and progress tracking to improve the learning experience.</a:t>
          </a:r>
          <a:endParaRPr lang="en-IN" sz="2400" kern="1200"/>
        </a:p>
      </dsp:txBody>
      <dsp:txXfrm>
        <a:off x="0" y="1680643"/>
        <a:ext cx="10914926" cy="1680643"/>
      </dsp:txXfrm>
    </dsp:sp>
    <dsp:sp modelId="{ADAC7B23-23B7-4998-BFE6-4A3663B96702}">
      <dsp:nvSpPr>
        <dsp:cNvPr id="0" name=""/>
        <dsp:cNvSpPr/>
      </dsp:nvSpPr>
      <dsp:spPr>
        <a:xfrm>
          <a:off x="4514123" y="64367"/>
          <a:ext cx="1886678" cy="17542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a:outerShdw blurRad="63500" dist="25400" dir="5400000" rotWithShape="0">
            <a:srgbClr val="000000">
              <a:alpha val="60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BB6AD2F-F821-4B89-8D99-766486195099}">
      <dsp:nvSpPr>
        <dsp:cNvPr id="0" name=""/>
        <dsp:cNvSpPr/>
      </dsp:nvSpPr>
      <dsp:spPr>
        <a:xfrm>
          <a:off x="436597" y="3361287"/>
          <a:ext cx="10041731" cy="630241"/>
        </a:xfrm>
        <a:prstGeom prst="leftRightArrow">
          <a:avLst/>
        </a:prstGeom>
        <a:solidFill>
          <a:schemeClr val="accent1">
            <a:tint val="60000"/>
            <a:hueOff val="0"/>
            <a:satOff val="0"/>
            <a:lumOff val="0"/>
            <a:alphaOff val="0"/>
          </a:schemeClr>
        </a:solidFill>
        <a:ln>
          <a:noFill/>
        </a:ln>
        <a:effectLst>
          <a:outerShdw blurRad="76200" dist="38100" dir="5400000" rotWithShape="0">
            <a:srgbClr val="000000">
              <a:alpha val="7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DF1B4-34BB-4A7F-ACD7-1AEB50730096}">
      <dsp:nvSpPr>
        <dsp:cNvPr id="0" name=""/>
        <dsp:cNvSpPr/>
      </dsp:nvSpPr>
      <dsp:spPr>
        <a:xfrm>
          <a:off x="0" y="24197"/>
          <a:ext cx="5086431" cy="580320"/>
        </a:xfrm>
        <a:prstGeom prst="roundRect">
          <a:avLst/>
        </a:prstGeom>
        <a:gradFill rotWithShape="1">
          <a:gsLst>
            <a:gs pos="0">
              <a:schemeClr val="accent6">
                <a:tint val="60000"/>
                <a:lumMod val="110000"/>
              </a:schemeClr>
            </a:gs>
            <a:gs pos="100000">
              <a:schemeClr val="accent6">
                <a:tint val="88000"/>
              </a:schemeClr>
            </a:gs>
          </a:gsLst>
          <a:lin ang="5400000" scaled="0"/>
        </a:gradFill>
        <a:ln w="9525" cap="rnd" cmpd="sng" algn="ctr">
          <a:solidFill>
            <a:schemeClr val="accent6">
              <a:shade val="90000"/>
            </a:schemeClr>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333F70"/>
              </a:solidFill>
              <a:latin typeface="Unbounded Bold" pitchFamily="34" charset="0"/>
              <a:ea typeface="Unbounded Bold" pitchFamily="34" charset="-122"/>
              <a:cs typeface="Unbounded Bold" pitchFamily="34" charset="-120"/>
            </a:rPr>
            <a:t>Overview</a:t>
          </a:r>
          <a:endParaRPr lang="en-IN" sz="2400" kern="1200" dirty="0"/>
        </a:p>
      </dsp:txBody>
      <dsp:txXfrm>
        <a:off x="28329" y="52526"/>
        <a:ext cx="5029773" cy="523662"/>
      </dsp:txXfrm>
    </dsp:sp>
    <dsp:sp modelId="{22163AC6-A7B0-4717-84A7-C5FDCB418BE9}">
      <dsp:nvSpPr>
        <dsp:cNvPr id="0" name=""/>
        <dsp:cNvSpPr/>
      </dsp:nvSpPr>
      <dsp:spPr>
        <a:xfrm>
          <a:off x="0" y="604517"/>
          <a:ext cx="5086431" cy="144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94" tIns="22860" rIns="128016" bIns="22860" numCol="1" spcCol="1270" anchor="t" anchorCtr="0">
          <a:noAutofit/>
        </a:bodyPr>
        <a:lstStyle/>
        <a:p>
          <a:pPr marL="171450" lvl="1" indent="-171450" algn="just" defTabSz="800100">
            <a:lnSpc>
              <a:spcPct val="90000"/>
            </a:lnSpc>
            <a:spcBef>
              <a:spcPct val="0"/>
            </a:spcBef>
            <a:spcAft>
              <a:spcPct val="20000"/>
            </a:spcAft>
            <a:buFont typeface="Wingdings" panose="05000000000000000000" pitchFamily="2" charset="2"/>
            <a:buChar char="Ø"/>
          </a:pPr>
          <a:endParaRPr lang="en-IN" sz="1800" kern="1200" dirty="0"/>
        </a:p>
        <a:p>
          <a:pPr marL="171450" lvl="1" indent="-171450" algn="just" defTabSz="800100">
            <a:lnSpc>
              <a:spcPct val="90000"/>
            </a:lnSpc>
            <a:spcBef>
              <a:spcPct val="0"/>
            </a:spcBef>
            <a:spcAft>
              <a:spcPct val="20000"/>
            </a:spcAft>
            <a:buFont typeface="Wingdings" panose="05000000000000000000" pitchFamily="2" charset="2"/>
            <a:buChar char="Ø"/>
          </a:pPr>
          <a:r>
            <a:rPr lang="en-US" sz="1800" b="1" kern="1200" dirty="0" err="1">
              <a:solidFill>
                <a:schemeClr val="tx1"/>
              </a:solidFill>
              <a:latin typeface="Open Sans" pitchFamily="34" charset="0"/>
              <a:ea typeface="Open Sans" pitchFamily="34" charset="-122"/>
              <a:cs typeface="Open Sans" pitchFamily="34" charset="-120"/>
            </a:rPr>
            <a:t>SruWisdom</a:t>
          </a:r>
          <a:r>
            <a:rPr lang="en-US" sz="1800" b="1" kern="1200" dirty="0">
              <a:solidFill>
                <a:schemeClr val="tx1"/>
              </a:solidFill>
              <a:latin typeface="Open Sans" pitchFamily="34" charset="0"/>
              <a:ea typeface="Open Sans" pitchFamily="34" charset="-122"/>
              <a:cs typeface="Open Sans" pitchFamily="34" charset="-120"/>
            </a:rPr>
            <a:t> </a:t>
          </a:r>
          <a:r>
            <a:rPr lang="en-US" sz="1800" kern="1200" dirty="0">
              <a:solidFill>
                <a:schemeClr val="tx1"/>
              </a:solidFill>
              <a:latin typeface="Open Sans" pitchFamily="34" charset="0"/>
              <a:ea typeface="Open Sans" pitchFamily="34" charset="-122"/>
              <a:cs typeface="Open Sans" pitchFamily="34" charset="-120"/>
            </a:rPr>
            <a:t>aims to bridge the gap between traditional learning and modern technology</a:t>
          </a:r>
          <a:endParaRPr lang="en-IN" sz="1800" kern="1200" dirty="0">
            <a:solidFill>
              <a:schemeClr val="tx1"/>
            </a:solidFill>
          </a:endParaRPr>
        </a:p>
      </dsp:txBody>
      <dsp:txXfrm>
        <a:off x="0" y="604517"/>
        <a:ext cx="5086431" cy="1443663"/>
      </dsp:txXfrm>
    </dsp:sp>
    <dsp:sp modelId="{28183F45-FA6D-4232-954F-9C8CD50DC381}">
      <dsp:nvSpPr>
        <dsp:cNvPr id="0" name=""/>
        <dsp:cNvSpPr/>
      </dsp:nvSpPr>
      <dsp:spPr>
        <a:xfrm>
          <a:off x="0" y="2048181"/>
          <a:ext cx="5086431" cy="580320"/>
        </a:xfrm>
        <a:prstGeom prst="roundRect">
          <a:avLst/>
        </a:prstGeom>
        <a:gradFill rotWithShape="1">
          <a:gsLst>
            <a:gs pos="0">
              <a:schemeClr val="accent6">
                <a:tint val="60000"/>
                <a:lumMod val="110000"/>
              </a:schemeClr>
            </a:gs>
            <a:gs pos="100000">
              <a:schemeClr val="accent6">
                <a:tint val="88000"/>
              </a:schemeClr>
            </a:gs>
          </a:gsLst>
          <a:lin ang="5400000" scaled="0"/>
        </a:gradFill>
        <a:ln w="9525" cap="rnd" cmpd="sng" algn="ctr">
          <a:solidFill>
            <a:schemeClr val="accent6">
              <a:shade val="90000"/>
            </a:schemeClr>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333F70"/>
              </a:solidFill>
              <a:latin typeface="Unbounded Bold" pitchFamily="34" charset="0"/>
              <a:ea typeface="Unbounded Bold" pitchFamily="34" charset="-122"/>
              <a:cs typeface="Unbounded Bold" pitchFamily="34" charset="-120"/>
            </a:rPr>
            <a:t>Goal</a:t>
          </a:r>
          <a:endParaRPr lang="en-IN" sz="2400" kern="1200" dirty="0"/>
        </a:p>
      </dsp:txBody>
      <dsp:txXfrm>
        <a:off x="28329" y="2076510"/>
        <a:ext cx="5029773" cy="523662"/>
      </dsp:txXfrm>
    </dsp:sp>
    <dsp:sp modelId="{F33EC4F8-FA77-4119-9719-2F57CA2AE286}">
      <dsp:nvSpPr>
        <dsp:cNvPr id="0" name=""/>
        <dsp:cNvSpPr/>
      </dsp:nvSpPr>
      <dsp:spPr>
        <a:xfrm>
          <a:off x="0" y="2628501"/>
          <a:ext cx="5086431" cy="898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494" tIns="22860" rIns="128016" bIns="2286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Ø"/>
          </a:pPr>
          <a:endParaRPr lang="en-IN" sz="1800" kern="1200" dirty="0"/>
        </a:p>
        <a:p>
          <a:pPr marL="171450" lvl="1" indent="-171450" algn="l" defTabSz="800100">
            <a:lnSpc>
              <a:spcPct val="90000"/>
            </a:lnSpc>
            <a:spcBef>
              <a:spcPct val="0"/>
            </a:spcBef>
            <a:spcAft>
              <a:spcPct val="20000"/>
            </a:spcAft>
            <a:buFont typeface="Wingdings" panose="05000000000000000000" pitchFamily="2" charset="2"/>
            <a:buChar char="Ø"/>
          </a:pPr>
          <a:r>
            <a:rPr lang="en-US" sz="1800" b="1" kern="1200" dirty="0" err="1">
              <a:solidFill>
                <a:schemeClr val="tx1"/>
              </a:solidFill>
              <a:latin typeface="Open Sans" pitchFamily="34" charset="0"/>
              <a:ea typeface="Open Sans" pitchFamily="34" charset="-122"/>
              <a:cs typeface="Open Sans" pitchFamily="34" charset="-120"/>
            </a:rPr>
            <a:t>SruWisdom</a:t>
          </a:r>
          <a:r>
            <a:rPr lang="en-US" sz="1800" b="1" kern="1200" dirty="0">
              <a:solidFill>
                <a:schemeClr val="tx1"/>
              </a:solidFill>
              <a:latin typeface="Open Sans" pitchFamily="34" charset="0"/>
              <a:ea typeface="Open Sans" pitchFamily="34" charset="-122"/>
              <a:cs typeface="Open Sans" pitchFamily="34" charset="-120"/>
            </a:rPr>
            <a:t> </a:t>
          </a:r>
          <a:r>
            <a:rPr lang="en-US" sz="1800" kern="1200" dirty="0">
              <a:solidFill>
                <a:schemeClr val="tx1"/>
              </a:solidFill>
              <a:latin typeface="Open Sans" pitchFamily="34" charset="0"/>
              <a:ea typeface="Open Sans" pitchFamily="34" charset="-122"/>
              <a:cs typeface="Open Sans" pitchFamily="34" charset="-120"/>
            </a:rPr>
            <a:t>will provide accessible and engaging educational resources</a:t>
          </a:r>
          <a:endParaRPr lang="en-IN" sz="1800" kern="1200" dirty="0">
            <a:solidFill>
              <a:schemeClr val="tx1"/>
            </a:solidFill>
          </a:endParaRPr>
        </a:p>
      </dsp:txBody>
      <dsp:txXfrm>
        <a:off x="0" y="2628501"/>
        <a:ext cx="5086431" cy="898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6325-A6DD-4B0C-9378-EC0F6A5CC902}">
      <dsp:nvSpPr>
        <dsp:cNvPr id="0" name=""/>
        <dsp:cNvSpPr/>
      </dsp:nvSpPr>
      <dsp:spPr>
        <a:xfrm>
          <a:off x="0" y="0"/>
          <a:ext cx="4888373" cy="623610"/>
        </a:xfrm>
        <a:prstGeom prst="roundRect">
          <a:avLst/>
        </a:prstGeom>
        <a:gradFill rotWithShape="1">
          <a:gsLst>
            <a:gs pos="0">
              <a:schemeClr val="accent6">
                <a:tint val="60000"/>
                <a:lumMod val="110000"/>
              </a:schemeClr>
            </a:gs>
            <a:gs pos="100000">
              <a:schemeClr val="accent6">
                <a:tint val="88000"/>
              </a:schemeClr>
            </a:gs>
          </a:gsLst>
          <a:lin ang="5400000" scaled="0"/>
        </a:gradFill>
        <a:ln w="9525" cap="rnd" cmpd="sng" algn="ctr">
          <a:solidFill>
            <a:schemeClr val="accent6">
              <a:shade val="90000"/>
            </a:schemeClr>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solidFill>
                <a:srgbClr val="333F70"/>
              </a:solidFill>
              <a:latin typeface="Unbounded Bold" pitchFamily="34" charset="0"/>
              <a:ea typeface="Unbounded Bold" pitchFamily="34" charset="-122"/>
              <a:cs typeface="Unbounded Bold" pitchFamily="34" charset="-120"/>
            </a:rPr>
            <a:t>Scope</a:t>
          </a:r>
          <a:endParaRPr lang="en-IN" sz="2600" kern="1200" dirty="0"/>
        </a:p>
      </dsp:txBody>
      <dsp:txXfrm>
        <a:off x="30442" y="30442"/>
        <a:ext cx="4827489"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9AA6D-1952-4A46-9953-A6A4E372F63A}">
      <dsp:nvSpPr>
        <dsp:cNvPr id="0" name=""/>
        <dsp:cNvSpPr/>
      </dsp:nvSpPr>
      <dsp:spPr>
        <a:xfrm rot="10800000">
          <a:off x="2314711" y="2893"/>
          <a:ext cx="7866501" cy="1333196"/>
        </a:xfrm>
        <a:prstGeom prst="homePlate">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7903" tIns="64770" rIns="120904" bIns="64770" numCol="1" spcCol="1270" anchor="ctr" anchorCtr="0">
          <a:noAutofit/>
        </a:bodyPr>
        <a:lstStyle/>
        <a:p>
          <a:pPr marL="0" lvl="0" indent="0" algn="just" defTabSz="755650">
            <a:lnSpc>
              <a:spcPct val="90000"/>
            </a:lnSpc>
            <a:spcBef>
              <a:spcPct val="0"/>
            </a:spcBef>
            <a:spcAft>
              <a:spcPct val="35000"/>
            </a:spcAft>
            <a:buNone/>
          </a:pPr>
          <a:r>
            <a:rPr lang="en-US" sz="1700" b="1" kern="1200" dirty="0"/>
            <a:t>The Need</a:t>
          </a:r>
          <a:r>
            <a:rPr lang="en-US" sz="1700" kern="1200" dirty="0"/>
            <a:t>: With the increasing demand for accessible online learning resources, there’s a gap in providing flexible, engaging, and high-quality educational tools that cater to various learning styles.</a:t>
          </a:r>
          <a:endParaRPr lang="en-IN" sz="1700" kern="1200" dirty="0"/>
        </a:p>
      </dsp:txBody>
      <dsp:txXfrm rot="10800000">
        <a:off x="2648010" y="2893"/>
        <a:ext cx="7533202" cy="1333196"/>
      </dsp:txXfrm>
    </dsp:sp>
    <dsp:sp modelId="{8B5448ED-31F6-4CB6-94D5-28BBB48E405B}">
      <dsp:nvSpPr>
        <dsp:cNvPr id="0" name=""/>
        <dsp:cNvSpPr/>
      </dsp:nvSpPr>
      <dsp:spPr>
        <a:xfrm>
          <a:off x="1648113" y="2893"/>
          <a:ext cx="1333196" cy="13331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8C834E-1F4B-4CED-96C1-44D6DD89340F}">
      <dsp:nvSpPr>
        <dsp:cNvPr id="0" name=""/>
        <dsp:cNvSpPr/>
      </dsp:nvSpPr>
      <dsp:spPr>
        <a:xfrm rot="10800000">
          <a:off x="2314711" y="1734058"/>
          <a:ext cx="7866501" cy="1333196"/>
        </a:xfrm>
        <a:prstGeom prst="homePlate">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7903" tIns="64770" rIns="120904" bIns="64770" numCol="1" spcCol="1270" anchor="ctr" anchorCtr="0">
          <a:noAutofit/>
        </a:bodyPr>
        <a:lstStyle/>
        <a:p>
          <a:pPr marL="0" lvl="0" indent="0" algn="just" defTabSz="755650">
            <a:lnSpc>
              <a:spcPct val="90000"/>
            </a:lnSpc>
            <a:spcBef>
              <a:spcPct val="0"/>
            </a:spcBef>
            <a:spcAft>
              <a:spcPct val="35000"/>
            </a:spcAft>
            <a:buNone/>
          </a:pPr>
          <a:r>
            <a:rPr lang="en-US" sz="1700" b="1" kern="1200" dirty="0"/>
            <a:t>The Solution</a:t>
          </a:r>
          <a:r>
            <a:rPr lang="en-US" sz="1700" kern="1200" dirty="0"/>
            <a:t>: </a:t>
          </a:r>
          <a:r>
            <a:rPr lang="en-US" sz="1700" i="1" kern="1200" dirty="0" err="1"/>
            <a:t>SruWisdom</a:t>
          </a:r>
          <a:r>
            <a:rPr lang="en-US" sz="1700" kern="1200" dirty="0"/>
            <a:t> addresses this by offering a user-friendly platform designed to meet diverse educational needs. It provides an interactive and personalized learning experience, ensuring learners of all ages and backgrounds can access quality education anytime, anywhere.</a:t>
          </a:r>
          <a:endParaRPr lang="en-IN" sz="1700" kern="1200" dirty="0"/>
        </a:p>
      </dsp:txBody>
      <dsp:txXfrm rot="10800000">
        <a:off x="2648010" y="1734058"/>
        <a:ext cx="7533202" cy="1333196"/>
      </dsp:txXfrm>
    </dsp:sp>
    <dsp:sp modelId="{CF0C9E21-EA93-46E3-B2AE-4A3FFE4E4EE4}">
      <dsp:nvSpPr>
        <dsp:cNvPr id="0" name=""/>
        <dsp:cNvSpPr/>
      </dsp:nvSpPr>
      <dsp:spPr>
        <a:xfrm>
          <a:off x="1648113" y="1734058"/>
          <a:ext cx="1333196" cy="133319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60B9C8-1037-483B-B354-993F3FB0F77F}">
      <dsp:nvSpPr>
        <dsp:cNvPr id="0" name=""/>
        <dsp:cNvSpPr/>
      </dsp:nvSpPr>
      <dsp:spPr>
        <a:xfrm rot="10800000">
          <a:off x="2314711" y="3465224"/>
          <a:ext cx="7866501" cy="1333196"/>
        </a:xfrm>
        <a:prstGeom prst="homePlate">
          <a:avLst/>
        </a:prstGeom>
        <a:solidFill>
          <a:schemeClr val="lt1">
            <a:hueOff val="0"/>
            <a:satOff val="0"/>
            <a:lumOff val="0"/>
            <a:alphaOff val="0"/>
          </a:schemeClr>
        </a:solid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7903" tIns="64770" rIns="120904" bIns="64770" numCol="1" spcCol="1270" anchor="ctr" anchorCtr="0">
          <a:noAutofit/>
        </a:bodyPr>
        <a:lstStyle/>
        <a:p>
          <a:pPr marL="0" lvl="0" indent="0" algn="just" defTabSz="755650">
            <a:lnSpc>
              <a:spcPct val="90000"/>
            </a:lnSpc>
            <a:spcBef>
              <a:spcPct val="0"/>
            </a:spcBef>
            <a:spcAft>
              <a:spcPct val="35000"/>
            </a:spcAft>
            <a:buNone/>
          </a:pPr>
          <a:r>
            <a:rPr lang="en-US" sz="1700" b="1" kern="1200" dirty="0"/>
            <a:t>Target Audience</a:t>
          </a:r>
          <a:r>
            <a:rPr lang="en-US" sz="1700" kern="1200" dirty="0"/>
            <a:t>: The platform is designed for a broad range of learners, including students seeking academic knowledge, professionals aiming to upskill, and lifelong learners who want to explore new areas of interest. The inclusive nature of </a:t>
          </a:r>
          <a:r>
            <a:rPr lang="en-US" sz="1700" i="1" kern="1200" dirty="0" err="1"/>
            <a:t>SruWisdom</a:t>
          </a:r>
          <a:r>
            <a:rPr lang="en-US" sz="1700" kern="1200" dirty="0"/>
            <a:t> ensures it’s suitable for learners of all age groups, from beginners to advanced learners.</a:t>
          </a:r>
          <a:endParaRPr lang="en-IN" sz="1700" kern="1200" dirty="0"/>
        </a:p>
      </dsp:txBody>
      <dsp:txXfrm rot="10800000">
        <a:off x="2648010" y="3465224"/>
        <a:ext cx="7533202" cy="1333196"/>
      </dsp:txXfrm>
    </dsp:sp>
    <dsp:sp modelId="{4E98517A-4428-4CD7-BDE7-C34CA7B49D85}">
      <dsp:nvSpPr>
        <dsp:cNvPr id="0" name=""/>
        <dsp:cNvSpPr/>
      </dsp:nvSpPr>
      <dsp:spPr>
        <a:xfrm>
          <a:off x="1648113" y="3465224"/>
          <a:ext cx="1333196" cy="13331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5875" cap="rnd"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C9BD-5D3C-41E9-B121-9B9B9587B366}">
      <dsp:nvSpPr>
        <dsp:cNvPr id="0" name=""/>
        <dsp:cNvSpPr/>
      </dsp:nvSpPr>
      <dsp:spPr>
        <a:xfrm>
          <a:off x="2376" y="0"/>
          <a:ext cx="3697806" cy="5316208"/>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1" kern="1200"/>
            <a:t>Limited Access</a:t>
          </a:r>
          <a:r>
            <a:rPr lang="en-IN" sz="1600" kern="1200"/>
            <a:t>:</a:t>
          </a:r>
        </a:p>
        <a:p>
          <a:pPr marL="0" lvl="0" indent="0" algn="ctr" defTabSz="711200">
            <a:lnSpc>
              <a:spcPct val="90000"/>
            </a:lnSpc>
            <a:spcBef>
              <a:spcPct val="0"/>
            </a:spcBef>
            <a:spcAft>
              <a:spcPct val="35000"/>
            </a:spcAft>
            <a:buFont typeface="Arial" panose="020B0604020202020204" pitchFamily="34" charset="0"/>
            <a:buNone/>
          </a:pPr>
          <a:r>
            <a:rPr lang="en-US" sz="1600" kern="1200"/>
            <a:t>Many individuals, especially in underprivileged areas, struggle to access high-quality educational resources due to factors like geographical barriers, lack of infrastructure, or unavailability of local institutions that provide diverse educational programs.</a:t>
          </a:r>
          <a:endParaRPr lang="en-IN" sz="1600" kern="1200" dirty="0"/>
        </a:p>
      </dsp:txBody>
      <dsp:txXfrm>
        <a:off x="2376" y="2126483"/>
        <a:ext cx="3697806" cy="2126483"/>
      </dsp:txXfrm>
    </dsp:sp>
    <dsp:sp modelId="{B3870071-6413-457A-8FE8-1E9720A15229}">
      <dsp:nvSpPr>
        <dsp:cNvPr id="0" name=""/>
        <dsp:cNvSpPr/>
      </dsp:nvSpPr>
      <dsp:spPr>
        <a:xfrm>
          <a:off x="966131" y="318972"/>
          <a:ext cx="1770297" cy="17702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897B9C-C97A-479B-AFFC-1CFF98735117}">
      <dsp:nvSpPr>
        <dsp:cNvPr id="0" name=""/>
        <dsp:cNvSpPr/>
      </dsp:nvSpPr>
      <dsp:spPr>
        <a:xfrm>
          <a:off x="3811117" y="0"/>
          <a:ext cx="3697806" cy="5316208"/>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1" kern="1200" dirty="0"/>
            <a:t>Lack of Engagement</a:t>
          </a:r>
          <a:r>
            <a:rPr lang="en-IN" sz="1600" kern="1200" dirty="0"/>
            <a:t>:</a:t>
          </a:r>
        </a:p>
        <a:p>
          <a:pPr marL="0" lvl="0" indent="0" algn="ctr" defTabSz="711200">
            <a:lnSpc>
              <a:spcPct val="90000"/>
            </a:lnSpc>
            <a:spcBef>
              <a:spcPct val="0"/>
            </a:spcBef>
            <a:spcAft>
              <a:spcPct val="35000"/>
            </a:spcAft>
            <a:buFont typeface="Arial" panose="020B0604020202020204" pitchFamily="34" charset="0"/>
            <a:buNone/>
          </a:pPr>
          <a:r>
            <a:rPr lang="en-US" sz="1600" kern="1200" dirty="0"/>
            <a:t>Traditional education methods can be passive, relying heavily on one-way content delivery (e.g., lectures and textbooks). This often fails to capture the learner’s attention or stimulate active participation, leading to disengagement or ineffective learning.</a:t>
          </a:r>
          <a:endParaRPr lang="en-IN" sz="1600" kern="1200" dirty="0"/>
        </a:p>
      </dsp:txBody>
      <dsp:txXfrm>
        <a:off x="3811117" y="2126483"/>
        <a:ext cx="3697806" cy="2126483"/>
      </dsp:txXfrm>
    </dsp:sp>
    <dsp:sp modelId="{344606F9-2592-4B7A-A209-10EE9C960E77}">
      <dsp:nvSpPr>
        <dsp:cNvPr id="0" name=""/>
        <dsp:cNvSpPr/>
      </dsp:nvSpPr>
      <dsp:spPr>
        <a:xfrm>
          <a:off x="4774871" y="318972"/>
          <a:ext cx="1770297" cy="17702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DC5379-BC9D-4638-947A-4DB3E11C9508}">
      <dsp:nvSpPr>
        <dsp:cNvPr id="0" name=""/>
        <dsp:cNvSpPr/>
      </dsp:nvSpPr>
      <dsp:spPr>
        <a:xfrm>
          <a:off x="7619857" y="0"/>
          <a:ext cx="3697806" cy="5316208"/>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b="1" kern="1200" dirty="0"/>
            <a:t>Cost Barriers</a:t>
          </a:r>
          <a:r>
            <a:rPr lang="en-IN" sz="1600" kern="1200" dirty="0"/>
            <a:t>:</a:t>
          </a:r>
        </a:p>
        <a:p>
          <a:pPr marL="0" lvl="0" indent="0" algn="ctr" defTabSz="711200">
            <a:lnSpc>
              <a:spcPct val="90000"/>
            </a:lnSpc>
            <a:spcBef>
              <a:spcPct val="0"/>
            </a:spcBef>
            <a:spcAft>
              <a:spcPct val="35000"/>
            </a:spcAft>
            <a:buFont typeface="Arial" panose="020B0604020202020204" pitchFamily="34" charset="0"/>
            <a:buNone/>
          </a:pPr>
          <a:r>
            <a:rPr lang="en-US" sz="1600" kern="1200" dirty="0"/>
            <a:t>Formal education, especially in traditional institutions, often comes with high costs such as tuition fees, materials, and other associated expenses. This financial burden can prevent many potential learners from pursuing their educational goals.</a:t>
          </a:r>
          <a:endParaRPr lang="en-IN" sz="1600" kern="1200" dirty="0"/>
        </a:p>
      </dsp:txBody>
      <dsp:txXfrm>
        <a:off x="7619857" y="2126483"/>
        <a:ext cx="3697806" cy="2126483"/>
      </dsp:txXfrm>
    </dsp:sp>
    <dsp:sp modelId="{2D46109A-C746-44D6-8E87-856C7B0FF0B8}">
      <dsp:nvSpPr>
        <dsp:cNvPr id="0" name=""/>
        <dsp:cNvSpPr/>
      </dsp:nvSpPr>
      <dsp:spPr>
        <a:xfrm>
          <a:off x="8583612" y="328797"/>
          <a:ext cx="1770297" cy="177029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ED9BB1-0B85-4318-BB76-74DBD772DA75}">
      <dsp:nvSpPr>
        <dsp:cNvPr id="0" name=""/>
        <dsp:cNvSpPr/>
      </dsp:nvSpPr>
      <dsp:spPr>
        <a:xfrm>
          <a:off x="452801" y="4252967"/>
          <a:ext cx="10414437" cy="797431"/>
        </a:xfrm>
        <a:prstGeom prst="leftRightArrow">
          <a:avLst/>
        </a:prstGeom>
        <a:solidFill>
          <a:schemeClr val="accent2">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4A460-FD09-44E1-9C6A-3ACD147FD200}">
      <dsp:nvSpPr>
        <dsp:cNvPr id="0" name=""/>
        <dsp:cNvSpPr/>
      </dsp:nvSpPr>
      <dsp:spPr>
        <a:xfrm>
          <a:off x="142738" y="707880"/>
          <a:ext cx="4087715" cy="177553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Accessibility    </a:t>
          </a:r>
        </a:p>
        <a:p>
          <a:pPr marL="0" lvl="0" indent="0" algn="ctr" defTabSz="711200">
            <a:lnSpc>
              <a:spcPct val="90000"/>
            </a:lnSpc>
            <a:spcBef>
              <a:spcPct val="0"/>
            </a:spcBef>
            <a:spcAft>
              <a:spcPct val="35000"/>
            </a:spcAft>
            <a:buNone/>
          </a:pPr>
          <a:r>
            <a:rPr lang="en-US" sz="1600" b="0" i="0" kern="1200" baseline="0" dirty="0"/>
            <a:t>The platform aims to make learning resources widely available, breaking down barriers to education and reaching a larger audience, including those who might lack access to traditional educational resources.</a:t>
          </a:r>
          <a:endParaRPr lang="en-IN" sz="1600" kern="1200" dirty="0"/>
        </a:p>
      </dsp:txBody>
      <dsp:txXfrm>
        <a:off x="229413" y="794555"/>
        <a:ext cx="3914365" cy="1602188"/>
      </dsp:txXfrm>
    </dsp:sp>
    <dsp:sp modelId="{925AD4C9-6479-4408-A383-C773E4BEC427}">
      <dsp:nvSpPr>
        <dsp:cNvPr id="0" name=""/>
        <dsp:cNvSpPr/>
      </dsp:nvSpPr>
      <dsp:spPr>
        <a:xfrm>
          <a:off x="3540937" y="3001325"/>
          <a:ext cx="4087715" cy="177553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Engagement</a:t>
          </a:r>
        </a:p>
        <a:p>
          <a:pPr marL="0" lvl="0" indent="0" algn="ctr" defTabSz="711200">
            <a:lnSpc>
              <a:spcPct val="90000"/>
            </a:lnSpc>
            <a:spcBef>
              <a:spcPct val="0"/>
            </a:spcBef>
            <a:spcAft>
              <a:spcPct val="35000"/>
            </a:spcAft>
            <a:buNone/>
          </a:pPr>
          <a:r>
            <a:rPr lang="en-US" sz="1600" b="0" i="0" kern="1200" baseline="0" dirty="0"/>
            <a:t> The objective is to develop interactive features that actively involve users in the learning process, enhancing their experience and promoting active learning as opposed to passive consumption.</a:t>
          </a:r>
          <a:endParaRPr lang="en-IN" sz="1600" kern="1200" dirty="0"/>
        </a:p>
      </dsp:txBody>
      <dsp:txXfrm>
        <a:off x="3627612" y="3088000"/>
        <a:ext cx="3914365" cy="1602188"/>
      </dsp:txXfrm>
    </dsp:sp>
    <dsp:sp modelId="{8A5B125D-0B25-46CF-804A-0A18D06B3898}">
      <dsp:nvSpPr>
        <dsp:cNvPr id="0" name=""/>
        <dsp:cNvSpPr/>
      </dsp:nvSpPr>
      <dsp:spPr>
        <a:xfrm>
          <a:off x="6721057" y="743675"/>
          <a:ext cx="4087715" cy="1775538"/>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Affordability  </a:t>
          </a:r>
        </a:p>
        <a:p>
          <a:pPr marL="0" lvl="0" indent="0" algn="ctr" defTabSz="711200">
            <a:lnSpc>
              <a:spcPct val="90000"/>
            </a:lnSpc>
            <a:spcBef>
              <a:spcPct val="0"/>
            </a:spcBef>
            <a:spcAft>
              <a:spcPct val="35000"/>
            </a:spcAft>
            <a:buNone/>
          </a:pPr>
          <a:r>
            <a:rPr lang="en-US" sz="1600" b="0" i="0" kern="1200" baseline="0" dirty="0" err="1"/>
            <a:t>SruWisdom</a:t>
          </a:r>
          <a:r>
            <a:rPr lang="en-US" sz="1600" b="0" i="0" kern="1200" baseline="0" dirty="0"/>
            <a:t> seeks to provide a cost-effective alternative to traditional education, making quality education more affordable for individuals who face financial constraints​</a:t>
          </a:r>
          <a:endParaRPr lang="en-IN" sz="1600" kern="1200" dirty="0"/>
        </a:p>
      </dsp:txBody>
      <dsp:txXfrm>
        <a:off x="6807732" y="830350"/>
        <a:ext cx="3914365" cy="1602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C5CB3-A48A-4C75-BACA-978D4CD2AB97}">
      <dsp:nvSpPr>
        <dsp:cNvPr id="0" name=""/>
        <dsp:cNvSpPr/>
      </dsp:nvSpPr>
      <dsp:spPr>
        <a:xfrm>
          <a:off x="1698195" y="1537528"/>
          <a:ext cx="4612585" cy="461258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92130B-418B-420A-B51E-C11983436D5C}">
      <dsp:nvSpPr>
        <dsp:cNvPr id="0" name=""/>
        <dsp:cNvSpPr/>
      </dsp:nvSpPr>
      <dsp:spPr>
        <a:xfrm>
          <a:off x="2620712" y="2460045"/>
          <a:ext cx="2767551" cy="276755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AD0EC-AC3D-46EB-BA9F-7383F24B1099}">
      <dsp:nvSpPr>
        <dsp:cNvPr id="0" name=""/>
        <dsp:cNvSpPr/>
      </dsp:nvSpPr>
      <dsp:spPr>
        <a:xfrm>
          <a:off x="3543229" y="3382562"/>
          <a:ext cx="922517" cy="922517"/>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0FC16-5CCF-47F3-B8E4-D6B804D8695B}">
      <dsp:nvSpPr>
        <dsp:cNvPr id="0" name=""/>
        <dsp:cNvSpPr/>
      </dsp:nvSpPr>
      <dsp:spPr>
        <a:xfrm>
          <a:off x="7125048" y="369550"/>
          <a:ext cx="3975080" cy="13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Research</a:t>
          </a:r>
        </a:p>
        <a:p>
          <a:pPr marL="0" lvl="0" indent="0" algn="l" defTabSz="711200">
            <a:lnSpc>
              <a:spcPct val="90000"/>
            </a:lnSpc>
            <a:spcBef>
              <a:spcPct val="0"/>
            </a:spcBef>
            <a:spcAft>
              <a:spcPct val="35000"/>
            </a:spcAft>
            <a:buNone/>
          </a:pPr>
          <a:r>
            <a:rPr lang="en-US" sz="1200" kern="1200" dirty="0"/>
            <a:t>A thorough investigation was conducted into existing online learning platforms and effective strategies for engaging users. This research serves as the foundation for the platform's design and interactive features</a:t>
          </a:r>
          <a:r>
            <a:rPr lang="en-US" sz="1300" kern="1200" dirty="0"/>
            <a:t>.</a:t>
          </a:r>
        </a:p>
      </dsp:txBody>
      <dsp:txXfrm>
        <a:off x="7125048" y="369550"/>
        <a:ext cx="3975080" cy="1345337"/>
      </dsp:txXfrm>
    </dsp:sp>
    <dsp:sp modelId="{C78ED747-EE49-499C-96C9-DE6F58A346C1}">
      <dsp:nvSpPr>
        <dsp:cNvPr id="0" name=""/>
        <dsp:cNvSpPr/>
      </dsp:nvSpPr>
      <dsp:spPr>
        <a:xfrm>
          <a:off x="6502972" y="672668"/>
          <a:ext cx="576573" cy="0"/>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49C9928-0C38-48B8-933E-C536C6954452}">
      <dsp:nvSpPr>
        <dsp:cNvPr id="0" name=""/>
        <dsp:cNvSpPr/>
      </dsp:nvSpPr>
      <dsp:spPr>
        <a:xfrm rot="5400000">
          <a:off x="3667385" y="1010540"/>
          <a:ext cx="3170383" cy="2496177"/>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2E18D0F6-4FAC-49D5-BE5B-1CAA180B3859}">
      <dsp:nvSpPr>
        <dsp:cNvPr id="0" name=""/>
        <dsp:cNvSpPr/>
      </dsp:nvSpPr>
      <dsp:spPr>
        <a:xfrm>
          <a:off x="7122407" y="1714888"/>
          <a:ext cx="4417542" cy="13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Best Practices</a:t>
          </a:r>
        </a:p>
        <a:p>
          <a:pPr marL="0" lvl="0" indent="0" algn="l" defTabSz="711200">
            <a:lnSpc>
              <a:spcPct val="90000"/>
            </a:lnSpc>
            <a:spcBef>
              <a:spcPct val="0"/>
            </a:spcBef>
            <a:spcAft>
              <a:spcPct val="35000"/>
            </a:spcAft>
            <a:buNone/>
          </a:pPr>
          <a:r>
            <a:rPr lang="en-US" sz="1400" kern="1200" dirty="0"/>
            <a:t>The team analyzed successful online learning platforms to identify best practices. These practices were integrated into the platform's development to ensure a high-quality learning experience.</a:t>
          </a:r>
        </a:p>
      </dsp:txBody>
      <dsp:txXfrm>
        <a:off x="7122407" y="1714888"/>
        <a:ext cx="4417542" cy="1345337"/>
      </dsp:txXfrm>
    </dsp:sp>
    <dsp:sp modelId="{CFB15843-4101-4B86-BBBB-8FEFD110AFE1}">
      <dsp:nvSpPr>
        <dsp:cNvPr id="0" name=""/>
        <dsp:cNvSpPr/>
      </dsp:nvSpPr>
      <dsp:spPr>
        <a:xfrm>
          <a:off x="6502972" y="2018006"/>
          <a:ext cx="576573" cy="0"/>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C42AF2D5-1848-44E9-8577-96885F515948}">
      <dsp:nvSpPr>
        <dsp:cNvPr id="0" name=""/>
        <dsp:cNvSpPr/>
      </dsp:nvSpPr>
      <dsp:spPr>
        <a:xfrm rot="5400000">
          <a:off x="4347895" y="2334890"/>
          <a:ext cx="2470500" cy="1835040"/>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E35AB1-1C87-4566-9415-FAFB211C6D9E}">
      <dsp:nvSpPr>
        <dsp:cNvPr id="0" name=""/>
        <dsp:cNvSpPr/>
      </dsp:nvSpPr>
      <dsp:spPr>
        <a:xfrm>
          <a:off x="7084158" y="3192216"/>
          <a:ext cx="4522224" cy="1345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en-US" sz="1600" b="1" kern="1200" dirty="0"/>
            <a:t>Trends</a:t>
          </a:r>
        </a:p>
        <a:p>
          <a:pPr marL="0" lvl="0" indent="0" algn="l" defTabSz="711200">
            <a:lnSpc>
              <a:spcPct val="90000"/>
            </a:lnSpc>
            <a:spcBef>
              <a:spcPct val="0"/>
            </a:spcBef>
            <a:spcAft>
              <a:spcPct val="35000"/>
            </a:spcAft>
            <a:buNone/>
          </a:pPr>
          <a:r>
            <a:rPr lang="en-US" sz="1400" kern="1200" dirty="0"/>
            <a:t>The review also highlighted the latest trends in </a:t>
          </a:r>
          <a:r>
            <a:rPr lang="en-US" sz="1400" b="1" kern="1200" dirty="0"/>
            <a:t>educational technology</a:t>
          </a:r>
          <a:r>
            <a:rPr lang="en-US" sz="1400" kern="1200" dirty="0"/>
            <a:t> and </a:t>
          </a:r>
          <a:r>
            <a:rPr lang="en-US" sz="1400" b="1" kern="1200" dirty="0"/>
            <a:t>pedagogy</a:t>
          </a:r>
          <a:r>
            <a:rPr lang="en-US" sz="1400" kern="1200" dirty="0"/>
            <a:t>. These trends informed design decisions, ensuring the platform remains innovative and aligned with modern educational needs​(</a:t>
          </a:r>
          <a:r>
            <a:rPr lang="en-US" sz="1400" kern="1200" dirty="0" err="1"/>
            <a:t>SruWisdom</a:t>
          </a:r>
          <a:r>
            <a:rPr lang="en-US" sz="1400" kern="1200" dirty="0"/>
            <a:t>-Learning-Webs…).</a:t>
          </a:r>
        </a:p>
      </dsp:txBody>
      <dsp:txXfrm>
        <a:off x="7084158" y="3192216"/>
        <a:ext cx="4522224" cy="1345337"/>
      </dsp:txXfrm>
    </dsp:sp>
    <dsp:sp modelId="{94DC2182-0563-4560-B231-F7B5530883D7}">
      <dsp:nvSpPr>
        <dsp:cNvPr id="0" name=""/>
        <dsp:cNvSpPr/>
      </dsp:nvSpPr>
      <dsp:spPr>
        <a:xfrm>
          <a:off x="6502972" y="3363343"/>
          <a:ext cx="576573" cy="0"/>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DDFDE5E7-0208-4BEA-BB44-874992332EB0}">
      <dsp:nvSpPr>
        <dsp:cNvPr id="0" name=""/>
        <dsp:cNvSpPr/>
      </dsp:nvSpPr>
      <dsp:spPr>
        <a:xfrm rot="5400000">
          <a:off x="5029251" y="3658164"/>
          <a:ext cx="1765082" cy="1173903"/>
        </a:xfrm>
        <a:prstGeom prst="line">
          <a:avLst/>
        </a:prstGeom>
        <a:solidFill>
          <a:schemeClr val="accent1">
            <a:hueOff val="0"/>
            <a:satOff val="0"/>
            <a:lumOff val="0"/>
            <a:alphaOff val="0"/>
          </a:schemeClr>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AE23B-F1AC-4B1D-83D8-E9DCABA08A91}" type="datetimeFigureOut">
              <a:rPr lang="en-IN" smtClean="0"/>
              <a:t>21-10-2024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7F8D5-D7B0-4580-9441-5D19D3CBC9CA}" type="slidenum">
              <a:rPr lang="en-IN" smtClean="0"/>
              <a:t>‹#›</a:t>
            </a:fld>
            <a:endParaRPr lang="en-IN"/>
          </a:p>
        </p:txBody>
      </p:sp>
    </p:spTree>
    <p:extLst>
      <p:ext uri="{BB962C8B-B14F-4D97-AF65-F5344CB8AC3E}">
        <p14:creationId xmlns:p14="http://schemas.microsoft.com/office/powerpoint/2010/main" val="305558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B52881-0A37-4D7C-AF42-3EF6BA783854}" type="datetimeFigureOut">
              <a:rPr lang="en-IN" smtClean="0"/>
              <a:t>21-10-2024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289383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416750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3272860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2018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1225536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B52881-0A37-4D7C-AF42-3EF6BA783854}" type="datetimeFigureOut">
              <a:rPr lang="en-IN" smtClean="0"/>
              <a:t>21-10-2024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3330905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B52881-0A37-4D7C-AF42-3EF6BA783854}" type="datetimeFigureOut">
              <a:rPr lang="en-IN" smtClean="0"/>
              <a:t>21-10-2024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1247667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52881-0A37-4D7C-AF42-3EF6BA783854}" type="datetimeFigureOut">
              <a:rPr lang="en-IN" smtClean="0"/>
              <a:t>21-10-2024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3334828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52881-0A37-4D7C-AF42-3EF6BA783854}" type="datetimeFigureOut">
              <a:rPr lang="en-IN" smtClean="0"/>
              <a:t>21-10-2024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227485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52881-0A37-4D7C-AF42-3EF6BA783854}" type="datetimeFigureOut">
              <a:rPr lang="en-IN" smtClean="0"/>
              <a:t>21-10-2024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54669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52881-0A37-4D7C-AF42-3EF6BA783854}" type="datetimeFigureOut">
              <a:rPr lang="en-IN" smtClean="0"/>
              <a:t>21-10-2024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138885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1021780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B52881-0A37-4D7C-AF42-3EF6BA783854}" type="datetimeFigureOut">
              <a:rPr lang="en-IN" smtClean="0"/>
              <a:t>21-10-2024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303157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B52881-0A37-4D7C-AF42-3EF6BA783854}" type="datetimeFigureOut">
              <a:rPr lang="en-IN" smtClean="0"/>
              <a:t>21-10-2024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2419123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52881-0A37-4D7C-AF42-3EF6BA783854}" type="datetimeFigureOut">
              <a:rPr lang="en-IN" smtClean="0"/>
              <a:t>21-10-2024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330897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195329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B52881-0A37-4D7C-AF42-3EF6BA783854}" type="datetimeFigureOut">
              <a:rPr lang="en-IN" smtClean="0"/>
              <a:t>21-10-2024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DBA890-EAA8-4F3A-BDF7-43A90C2A9313}" type="slidenum">
              <a:rPr lang="en-IN" smtClean="0"/>
              <a:t>‹#›</a:t>
            </a:fld>
            <a:endParaRPr lang="en-IN"/>
          </a:p>
        </p:txBody>
      </p:sp>
    </p:spTree>
    <p:extLst>
      <p:ext uri="{BB962C8B-B14F-4D97-AF65-F5344CB8AC3E}">
        <p14:creationId xmlns:p14="http://schemas.microsoft.com/office/powerpoint/2010/main" val="2219995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0B52881-0A37-4D7C-AF42-3EF6BA783854}" type="datetimeFigureOut">
              <a:rPr lang="en-IN" smtClean="0"/>
              <a:t>21-10-2024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4DBA890-EAA8-4F3A-BDF7-43A90C2A9313}" type="slidenum">
              <a:rPr lang="en-IN" smtClean="0"/>
              <a:t>‹#›</a:t>
            </a:fld>
            <a:endParaRPr lang="en-IN"/>
          </a:p>
        </p:txBody>
      </p:sp>
    </p:spTree>
    <p:extLst>
      <p:ext uri="{BB962C8B-B14F-4D97-AF65-F5344CB8AC3E}">
        <p14:creationId xmlns:p14="http://schemas.microsoft.com/office/powerpoint/2010/main" val="10512932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7.jp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jpg"/><Relationship Id="rId7" Type="http://schemas.openxmlformats.org/officeDocument/2006/relationships/diagramColors" Target="../diagrams/colors4.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image" Target="../media/image7.jp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image" Target="../media/image20.jpg"/><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E95D-4951-D2C6-28F2-DF516E34B415}"/>
              </a:ext>
            </a:extLst>
          </p:cNvPr>
          <p:cNvSpPr>
            <a:spLocks noGrp="1"/>
          </p:cNvSpPr>
          <p:nvPr>
            <p:ph type="title"/>
          </p:nvPr>
        </p:nvSpPr>
        <p:spPr>
          <a:ln>
            <a:solidFill>
              <a:schemeClr val="accent1"/>
            </a:solidFill>
          </a:ln>
        </p:spPr>
        <p:txBody>
          <a:bodyPr/>
          <a:lstStyle/>
          <a:p>
            <a:endParaRPr lang="en-IN" dirty="0"/>
          </a:p>
        </p:txBody>
      </p:sp>
      <p:pic>
        <p:nvPicPr>
          <p:cNvPr id="1028" name="Picture 4" descr="Professional PowerPoint Backgrounds &amp; Templates for PowerPoint">
            <a:extLst>
              <a:ext uri="{FF2B5EF4-FFF2-40B4-BE49-F238E27FC236}">
                <a16:creationId xmlns:a16="http://schemas.microsoft.com/office/drawing/2014/main" id="{EB709C70-9EED-7308-E2F4-89C4E89674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24" y="1"/>
            <a:ext cx="1220942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D37041-CF99-BC26-A5DC-3BB6FCF9DB61}"/>
              </a:ext>
            </a:extLst>
          </p:cNvPr>
          <p:cNvSpPr txBox="1"/>
          <p:nvPr/>
        </p:nvSpPr>
        <p:spPr>
          <a:xfrm>
            <a:off x="913795" y="400180"/>
            <a:ext cx="9861755" cy="3139321"/>
          </a:xfrm>
          <a:prstGeom prst="rect">
            <a:avLst/>
          </a:prstGeom>
          <a:noFill/>
        </p:spPr>
        <p:txBody>
          <a:bodyPr wrap="square" rtlCol="0">
            <a:spAutoFit/>
          </a:bodyPr>
          <a:lstStyle/>
          <a:p>
            <a:pPr algn="ctr"/>
            <a:r>
              <a:rPr lang="en-US" sz="6600" b="1" dirty="0">
                <a:solidFill>
                  <a:srgbClr val="333F70"/>
                </a:solidFill>
                <a:ea typeface="Unbounded Bold" pitchFamily="34" charset="-122"/>
                <a:cs typeface="Unbounded Bold" pitchFamily="34" charset="-120"/>
              </a:rPr>
              <a:t>SRU WISDOM </a:t>
            </a:r>
            <a:br>
              <a:rPr lang="en-US" sz="6600" b="1" dirty="0">
                <a:solidFill>
                  <a:srgbClr val="333F70"/>
                </a:solidFill>
                <a:ea typeface="Unbounded Bold" pitchFamily="34" charset="-122"/>
                <a:cs typeface="Unbounded Bold" pitchFamily="34" charset="-120"/>
              </a:rPr>
            </a:br>
            <a:r>
              <a:rPr lang="en-US" sz="6600" b="1" dirty="0">
                <a:solidFill>
                  <a:srgbClr val="333F70"/>
                </a:solidFill>
                <a:ea typeface="Unbounded Bold" pitchFamily="34" charset="-122"/>
                <a:cs typeface="Unbounded Bold" pitchFamily="34" charset="-120"/>
              </a:rPr>
              <a:t>LEARNING -WEBSITE</a:t>
            </a:r>
            <a:br>
              <a:rPr lang="en-US" sz="6600" b="1" dirty="0"/>
            </a:br>
            <a:endParaRPr lang="en-IN" sz="6600" dirty="0"/>
          </a:p>
        </p:txBody>
      </p:sp>
      <p:pic>
        <p:nvPicPr>
          <p:cNvPr id="7" name="Picture 6">
            <a:extLst>
              <a:ext uri="{FF2B5EF4-FFF2-40B4-BE49-F238E27FC236}">
                <a16:creationId xmlns:a16="http://schemas.microsoft.com/office/drawing/2014/main" id="{04488338-8B32-CB96-5DEF-BBB8E7E7DCDF}"/>
              </a:ext>
            </a:extLst>
          </p:cNvPr>
          <p:cNvPicPr>
            <a:picLocks noChangeAspect="1"/>
          </p:cNvPicPr>
          <p:nvPr/>
        </p:nvPicPr>
        <p:blipFill>
          <a:blip r:embed="rId3"/>
          <a:stretch>
            <a:fillRect/>
          </a:stretch>
        </p:blipFill>
        <p:spPr>
          <a:xfrm>
            <a:off x="9505132" y="5824863"/>
            <a:ext cx="2686868" cy="1010529"/>
          </a:xfrm>
          <a:prstGeom prst="rect">
            <a:avLst/>
          </a:prstGeom>
        </p:spPr>
      </p:pic>
      <p:sp>
        <p:nvSpPr>
          <p:cNvPr id="4" name="TextBox 3">
            <a:extLst>
              <a:ext uri="{FF2B5EF4-FFF2-40B4-BE49-F238E27FC236}">
                <a16:creationId xmlns:a16="http://schemas.microsoft.com/office/drawing/2014/main" id="{2E43843F-DC7D-AC82-B08F-482E12989D7B}"/>
              </a:ext>
            </a:extLst>
          </p:cNvPr>
          <p:cNvSpPr txBox="1"/>
          <p:nvPr/>
        </p:nvSpPr>
        <p:spPr>
          <a:xfrm>
            <a:off x="4370438" y="2580302"/>
            <a:ext cx="4640825" cy="523220"/>
          </a:xfrm>
          <a:prstGeom prst="rect">
            <a:avLst/>
          </a:prstGeom>
          <a:noFill/>
        </p:spPr>
        <p:txBody>
          <a:bodyPr wrap="square" rtlCol="0">
            <a:spAutoFit/>
          </a:bodyPr>
          <a:lstStyle/>
          <a:p>
            <a:r>
              <a:rPr lang="en-IN" sz="2800" b="1" dirty="0">
                <a:latin typeface="Stencil" panose="040409050D0802020404" pitchFamily="82" charset="0"/>
              </a:rPr>
              <a:t>Project Team-39</a:t>
            </a:r>
          </a:p>
        </p:txBody>
      </p:sp>
      <p:sp>
        <p:nvSpPr>
          <p:cNvPr id="11" name="TextBox 10">
            <a:extLst>
              <a:ext uri="{FF2B5EF4-FFF2-40B4-BE49-F238E27FC236}">
                <a16:creationId xmlns:a16="http://schemas.microsoft.com/office/drawing/2014/main" id="{069A0163-45CF-D1F9-38F9-3BF785AC03C4}"/>
              </a:ext>
            </a:extLst>
          </p:cNvPr>
          <p:cNvSpPr txBox="1"/>
          <p:nvPr/>
        </p:nvSpPr>
        <p:spPr>
          <a:xfrm>
            <a:off x="3627498" y="3103522"/>
            <a:ext cx="4434348" cy="2523768"/>
          </a:xfrm>
          <a:prstGeom prst="rect">
            <a:avLst/>
          </a:prstGeom>
          <a:noFill/>
        </p:spPr>
        <p:txBody>
          <a:bodyPr wrap="square" rtlCol="0">
            <a:spAutoFit/>
          </a:bodyPr>
          <a:lstStyle/>
          <a:p>
            <a:endParaRPr lang="en-IN" dirty="0"/>
          </a:p>
          <a:p>
            <a:pPr algn="just"/>
            <a:r>
              <a:rPr lang="en-IN" sz="2000" dirty="0" err="1">
                <a:latin typeface="Times New Roman" panose="02020603050405020304" pitchFamily="18" charset="0"/>
                <a:cs typeface="Times New Roman" panose="02020603050405020304" pitchFamily="18" charset="0"/>
              </a:rPr>
              <a:t>Chiluka</a:t>
            </a:r>
            <a:r>
              <a:rPr lang="en-IN" sz="2000" dirty="0">
                <a:latin typeface="Times New Roman" panose="02020603050405020304" pitchFamily="18" charset="0"/>
                <a:cs typeface="Times New Roman" panose="02020603050405020304" pitchFamily="18" charset="0"/>
              </a:rPr>
              <a:t> Nanda Sai           	2203A51L76</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err="1">
                <a:latin typeface="Times New Roman" panose="02020603050405020304" pitchFamily="18" charset="0"/>
                <a:cs typeface="Times New Roman" panose="02020603050405020304" pitchFamily="18" charset="0"/>
              </a:rPr>
              <a:t>Kondra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Rishitha</a:t>
            </a:r>
            <a:r>
              <a:rPr lang="en-IN" sz="2000" dirty="0">
                <a:latin typeface="Times New Roman" panose="02020603050405020304" pitchFamily="18" charset="0"/>
                <a:cs typeface="Times New Roman" panose="02020603050405020304" pitchFamily="18" charset="0"/>
              </a:rPr>
              <a:t>               	2203A51L84</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Pittala Lokesh </a:t>
            </a:r>
            <a:r>
              <a:rPr lang="en-IN" sz="2000" dirty="0" err="1">
                <a:latin typeface="Times New Roman" panose="02020603050405020304" pitchFamily="18" charset="0"/>
                <a:cs typeface="Times New Roman" panose="02020603050405020304" pitchFamily="18" charset="0"/>
              </a:rPr>
              <a:t>kumar</a:t>
            </a:r>
            <a:r>
              <a:rPr lang="en-IN" sz="2000" dirty="0">
                <a:latin typeface="Times New Roman" panose="02020603050405020304" pitchFamily="18" charset="0"/>
                <a:cs typeface="Times New Roman" panose="02020603050405020304" pitchFamily="18" charset="0"/>
              </a:rPr>
              <a:t>       	2203A51L70</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err="1">
                <a:latin typeface="Times New Roman" panose="02020603050405020304" pitchFamily="18" charset="0"/>
                <a:cs typeface="Times New Roman" panose="02020603050405020304" pitchFamily="18" charset="0"/>
              </a:rPr>
              <a:t>Yellapati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Srinitha</a:t>
            </a:r>
            <a:r>
              <a:rPr lang="en-IN" sz="2000" dirty="0">
                <a:latin typeface="Times New Roman" panose="02020603050405020304" pitchFamily="18" charset="0"/>
                <a:cs typeface="Times New Roman" panose="02020603050405020304" pitchFamily="18" charset="0"/>
              </a:rPr>
              <a:t> Reddy  	2203A51L68</a:t>
            </a:r>
          </a:p>
        </p:txBody>
      </p:sp>
    </p:spTree>
    <p:extLst>
      <p:ext uri="{BB962C8B-B14F-4D97-AF65-F5344CB8AC3E}">
        <p14:creationId xmlns:p14="http://schemas.microsoft.com/office/powerpoint/2010/main" val="306302367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C65031-7762-C553-F26B-A85E55557EA1}"/>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0" y="-20256"/>
            <a:ext cx="12192000" cy="6858000"/>
          </a:xfrm>
        </p:spPr>
      </p:pic>
      <p:sp>
        <p:nvSpPr>
          <p:cNvPr id="9" name="TextBox 8">
            <a:extLst>
              <a:ext uri="{FF2B5EF4-FFF2-40B4-BE49-F238E27FC236}">
                <a16:creationId xmlns:a16="http://schemas.microsoft.com/office/drawing/2014/main" id="{F1B93C5B-57B7-ECA6-426A-3A7B3385929C}"/>
              </a:ext>
            </a:extLst>
          </p:cNvPr>
          <p:cNvSpPr txBox="1"/>
          <p:nvPr/>
        </p:nvSpPr>
        <p:spPr>
          <a:xfrm>
            <a:off x="2338086" y="145212"/>
            <a:ext cx="8475562" cy="707886"/>
          </a:xfrm>
          <a:prstGeom prst="rect">
            <a:avLst/>
          </a:prstGeom>
          <a:noFill/>
        </p:spPr>
        <p:txBody>
          <a:bodyPr wrap="square">
            <a:spAutoFit/>
          </a:bodyPr>
          <a:lstStyle/>
          <a:p>
            <a:r>
              <a:rPr lang="en-IN" sz="4000" dirty="0">
                <a:latin typeface="Stencil" panose="040409050D0802020404" pitchFamily="82" charset="0"/>
              </a:rPr>
              <a:t>Conclusion and Future Plans</a:t>
            </a:r>
          </a:p>
        </p:txBody>
      </p:sp>
      <p:graphicFrame>
        <p:nvGraphicFramePr>
          <p:cNvPr id="18" name="Diagram 17">
            <a:extLst>
              <a:ext uri="{FF2B5EF4-FFF2-40B4-BE49-F238E27FC236}">
                <a16:creationId xmlns:a16="http://schemas.microsoft.com/office/drawing/2014/main" id="{071E2FD8-DF33-36DD-F6A3-90BE2F673723}"/>
              </a:ext>
            </a:extLst>
          </p:cNvPr>
          <p:cNvGraphicFramePr/>
          <p:nvPr>
            <p:extLst>
              <p:ext uri="{D42A27DB-BD31-4B8C-83A1-F6EECF244321}">
                <p14:modId xmlns:p14="http://schemas.microsoft.com/office/powerpoint/2010/main" val="3043196306"/>
              </p:ext>
            </p:extLst>
          </p:nvPr>
        </p:nvGraphicFramePr>
        <p:xfrm>
          <a:off x="960699" y="1388962"/>
          <a:ext cx="10914926" cy="4201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8870210C-0DBE-2BCF-8687-0D6CD75F8547}"/>
              </a:ext>
            </a:extLst>
          </p:cNvPr>
          <p:cNvPicPr>
            <a:picLocks noChangeAspect="1"/>
          </p:cNvPicPr>
          <p:nvPr/>
        </p:nvPicPr>
        <p:blipFill>
          <a:blip r:embed="rId8"/>
          <a:stretch>
            <a:fillRect/>
          </a:stretch>
        </p:blipFill>
        <p:spPr>
          <a:xfrm>
            <a:off x="10285141" y="6140832"/>
            <a:ext cx="1906859" cy="717168"/>
          </a:xfrm>
          <a:prstGeom prst="rect">
            <a:avLst/>
          </a:prstGeom>
        </p:spPr>
      </p:pic>
    </p:spTree>
    <p:extLst>
      <p:ext uri="{BB962C8B-B14F-4D97-AF65-F5344CB8AC3E}">
        <p14:creationId xmlns:p14="http://schemas.microsoft.com/office/powerpoint/2010/main" val="2654665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72C8-9481-2CAF-02AE-4D62AA09A5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51E260-5CF3-BBC7-0421-7F5111E4C1F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3800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sentation background template design | PosterMyWall">
            <a:extLst>
              <a:ext uri="{FF2B5EF4-FFF2-40B4-BE49-F238E27FC236}">
                <a16:creationId xmlns:a16="http://schemas.microsoft.com/office/drawing/2014/main" id="{799C7F84-BDC5-DC3C-5CB2-4222BFD6AA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620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4E20004-796F-4CA7-1420-DECE4C5FD95E}"/>
              </a:ext>
            </a:extLst>
          </p:cNvPr>
          <p:cNvGraphicFramePr/>
          <p:nvPr>
            <p:extLst>
              <p:ext uri="{D42A27DB-BD31-4B8C-83A1-F6EECF244321}">
                <p14:modId xmlns:p14="http://schemas.microsoft.com/office/powerpoint/2010/main" val="898489655"/>
              </p:ext>
            </p:extLst>
          </p:nvPr>
        </p:nvGraphicFramePr>
        <p:xfrm>
          <a:off x="0" y="110886"/>
          <a:ext cx="6186668" cy="1077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AA509A17-3D74-DF0C-D106-8EF5FB7A655A}"/>
              </a:ext>
            </a:extLst>
          </p:cNvPr>
          <p:cNvSpPr txBox="1"/>
          <p:nvPr/>
        </p:nvSpPr>
        <p:spPr>
          <a:xfrm>
            <a:off x="0" y="1863711"/>
            <a:ext cx="7465672" cy="4401205"/>
          </a:xfrm>
          <a:prstGeom prst="rect">
            <a:avLst/>
          </a:prstGeom>
          <a:noFill/>
        </p:spPr>
        <p:txBody>
          <a:bodyPr wrap="square">
            <a:spAutoFit/>
          </a:bodyPr>
          <a:lstStyle/>
          <a:p>
            <a:pPr marL="342900" indent="-342900" algn="just">
              <a:buFont typeface="Arial" panose="020B0604020202020204" pitchFamily="34" charset="0"/>
              <a:buChar char="•"/>
            </a:pPr>
            <a:r>
              <a:rPr lang="en-US" sz="2000" b="1" dirty="0">
                <a:latin typeface="Times New Roman" panose="02020603050405020304" pitchFamily="18" charset="0"/>
                <a:ea typeface="Open Sans" pitchFamily="34" charset="-122"/>
                <a:cs typeface="Times New Roman" panose="02020603050405020304" pitchFamily="18" charset="0"/>
              </a:rPr>
              <a:t>SRU Wisdom</a:t>
            </a:r>
            <a:r>
              <a:rPr lang="en-US" sz="2000" dirty="0">
                <a:latin typeface="Times New Roman" panose="02020603050405020304" pitchFamily="18" charset="0"/>
                <a:ea typeface="Open Sans" pitchFamily="34" charset="-122"/>
                <a:cs typeface="Times New Roman" panose="02020603050405020304" pitchFamily="18" charset="0"/>
              </a:rPr>
              <a:t> is a comprehensive online learning platform designed to provide a dynamic and engaging space for users to access a wide range of educational resources and tools. The project is driven by a commitment to make quality education more accessible, breaking down barriers and empowering learners of all backgrounds to pursue their intellectual passions.</a:t>
            </a:r>
          </a:p>
          <a:p>
            <a:pPr marL="342900" indent="-342900" algn="just">
              <a:buFont typeface="Arial" panose="020B0604020202020204" pitchFamily="34" charset="0"/>
              <a:buChar char="•"/>
            </a:pPr>
            <a:endParaRPr lang="en-US" sz="2000" dirty="0">
              <a:latin typeface="Times New Roman" panose="02020603050405020304" pitchFamily="18" charset="0"/>
              <a:ea typeface="Open Sans" pitchFamily="34" charset="-122"/>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ea typeface="Open Sans" pitchFamily="34" charset="-122"/>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Through interactive lessons, multimedia content, and personalized learning pathways, </a:t>
            </a:r>
            <a:r>
              <a:rPr lang="en-US" sz="2000" b="1" dirty="0" err="1">
                <a:latin typeface="Times New Roman" panose="02020603050405020304" pitchFamily="18" charset="0"/>
                <a:cs typeface="Times New Roman" panose="02020603050405020304" pitchFamily="18" charset="0"/>
              </a:rPr>
              <a:t>Sru</a:t>
            </a:r>
            <a:r>
              <a:rPr lang="en-US" sz="2000" b="1" dirty="0">
                <a:latin typeface="Times New Roman" panose="02020603050405020304" pitchFamily="18" charset="0"/>
                <a:cs typeface="Times New Roman" panose="02020603050405020304" pitchFamily="18" charset="0"/>
              </a:rPr>
              <a:t> Wisdom</a:t>
            </a:r>
            <a:r>
              <a:rPr lang="en-US" sz="2000" dirty="0">
                <a:latin typeface="Times New Roman" panose="02020603050405020304" pitchFamily="18" charset="0"/>
                <a:cs typeface="Times New Roman" panose="02020603050405020304" pitchFamily="18" charset="0"/>
              </a:rPr>
              <a:t> aims to deliver an immersive and transformative educational experience. The project team is dedicated to continuous innovation and platform refinement to meet the evolving needs of modern learners.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FF83932-1BAB-CB51-DC66-E99BC7D7E5E6}"/>
              </a:ext>
            </a:extLst>
          </p:cNvPr>
          <p:cNvPicPr>
            <a:picLocks noChangeAspect="1"/>
          </p:cNvPicPr>
          <p:nvPr/>
        </p:nvPicPr>
        <p:blipFill>
          <a:blip r:embed="rId8"/>
          <a:stretch>
            <a:fillRect/>
          </a:stretch>
        </p:blipFill>
        <p:spPr>
          <a:xfrm>
            <a:off x="3957160" y="247287"/>
            <a:ext cx="2138840" cy="804416"/>
          </a:xfrm>
          <a:prstGeom prst="rect">
            <a:avLst/>
          </a:prstGeom>
        </p:spPr>
      </p:pic>
      <p:pic>
        <p:nvPicPr>
          <p:cNvPr id="13" name="Picture 12">
            <a:extLst>
              <a:ext uri="{FF2B5EF4-FFF2-40B4-BE49-F238E27FC236}">
                <a16:creationId xmlns:a16="http://schemas.microsoft.com/office/drawing/2014/main" id="{69F7FC1A-DE59-F757-4A8E-B267F78F8F73}"/>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7755039" y="0"/>
            <a:ext cx="443696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3037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C627C9A-0981-77D0-D950-CF456A8E9201}"/>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62160"/>
          </a:xfrm>
        </p:spPr>
      </p:pic>
      <p:sp>
        <p:nvSpPr>
          <p:cNvPr id="11" name="TextBox 10">
            <a:extLst>
              <a:ext uri="{FF2B5EF4-FFF2-40B4-BE49-F238E27FC236}">
                <a16:creationId xmlns:a16="http://schemas.microsoft.com/office/drawing/2014/main" id="{A09198C0-734D-558F-3ADE-199E52BF2DF6}"/>
              </a:ext>
            </a:extLst>
          </p:cNvPr>
          <p:cNvSpPr txBox="1"/>
          <p:nvPr/>
        </p:nvSpPr>
        <p:spPr>
          <a:xfrm>
            <a:off x="4965539" y="134439"/>
            <a:ext cx="4664598" cy="774764"/>
          </a:xfrm>
          <a:prstGeom prst="rect">
            <a:avLst/>
          </a:prstGeom>
          <a:noFill/>
        </p:spPr>
        <p:txBody>
          <a:bodyPr wrap="square" rtlCol="0">
            <a:spAutoFit/>
          </a:bodyPr>
          <a:lstStyle/>
          <a:p>
            <a:pPr marL="0" indent="0" algn="just">
              <a:lnSpc>
                <a:spcPts val="5550"/>
              </a:lnSpc>
              <a:buNone/>
            </a:pPr>
            <a:r>
              <a:rPr lang="en-US" sz="4000" b="1" dirty="0">
                <a:latin typeface="Stencil" panose="040409050D0802020404" pitchFamily="82" charset="0"/>
                <a:ea typeface="Unbounded Bold" pitchFamily="34" charset="-122"/>
                <a:cs typeface="Unbounded Bold" pitchFamily="34" charset="-120"/>
              </a:rPr>
              <a:t>Abstract</a:t>
            </a:r>
            <a:endParaRPr lang="en-US" sz="4000" dirty="0">
              <a:latin typeface="Stencil" panose="040409050D0802020404" pitchFamily="82" charset="0"/>
            </a:endParaRPr>
          </a:p>
        </p:txBody>
      </p:sp>
      <p:sp>
        <p:nvSpPr>
          <p:cNvPr id="18" name="TextBox 17">
            <a:extLst>
              <a:ext uri="{FF2B5EF4-FFF2-40B4-BE49-F238E27FC236}">
                <a16:creationId xmlns:a16="http://schemas.microsoft.com/office/drawing/2014/main" id="{20538D17-39B5-F2EF-1B25-C02030D37647}"/>
              </a:ext>
            </a:extLst>
          </p:cNvPr>
          <p:cNvSpPr txBox="1"/>
          <p:nvPr/>
        </p:nvSpPr>
        <p:spPr>
          <a:xfrm>
            <a:off x="289367" y="1203767"/>
            <a:ext cx="5806633" cy="3055717"/>
          </a:xfrm>
          <a:prstGeom prst="rect">
            <a:avLst/>
          </a:prstGeom>
          <a:noFill/>
        </p:spPr>
        <p:txBody>
          <a:bodyPr wrap="square" rtlCol="0">
            <a:spAutoFit/>
          </a:bodyPr>
          <a:lstStyle/>
          <a:p>
            <a:endParaRPr lang="en-IN" dirty="0"/>
          </a:p>
        </p:txBody>
      </p:sp>
      <p:graphicFrame>
        <p:nvGraphicFramePr>
          <p:cNvPr id="19" name="Diagram 18">
            <a:extLst>
              <a:ext uri="{FF2B5EF4-FFF2-40B4-BE49-F238E27FC236}">
                <a16:creationId xmlns:a16="http://schemas.microsoft.com/office/drawing/2014/main" id="{7D124D69-F30B-5BB5-D7CA-642E30279294}"/>
              </a:ext>
            </a:extLst>
          </p:cNvPr>
          <p:cNvGraphicFramePr/>
          <p:nvPr>
            <p:extLst>
              <p:ext uri="{D42A27DB-BD31-4B8C-83A1-F6EECF244321}">
                <p14:modId xmlns:p14="http://schemas.microsoft.com/office/powerpoint/2010/main" val="3154367061"/>
              </p:ext>
            </p:extLst>
          </p:nvPr>
        </p:nvGraphicFramePr>
        <p:xfrm>
          <a:off x="191625" y="997772"/>
          <a:ext cx="5086431" cy="355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Diagram 19">
            <a:extLst>
              <a:ext uri="{FF2B5EF4-FFF2-40B4-BE49-F238E27FC236}">
                <a16:creationId xmlns:a16="http://schemas.microsoft.com/office/drawing/2014/main" id="{160BFDF3-AFB8-3F7B-BCF6-45CFF1FAE108}"/>
              </a:ext>
            </a:extLst>
          </p:cNvPr>
          <p:cNvGraphicFramePr/>
          <p:nvPr>
            <p:extLst>
              <p:ext uri="{D42A27DB-BD31-4B8C-83A1-F6EECF244321}">
                <p14:modId xmlns:p14="http://schemas.microsoft.com/office/powerpoint/2010/main" val="1095080531"/>
              </p:ext>
            </p:extLst>
          </p:nvPr>
        </p:nvGraphicFramePr>
        <p:xfrm>
          <a:off x="6420092" y="1029213"/>
          <a:ext cx="4888374" cy="6258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TextBox 20">
            <a:extLst>
              <a:ext uri="{FF2B5EF4-FFF2-40B4-BE49-F238E27FC236}">
                <a16:creationId xmlns:a16="http://schemas.microsoft.com/office/drawing/2014/main" id="{C391FC24-21A5-5FF6-8992-0FA7EB934508}"/>
              </a:ext>
            </a:extLst>
          </p:cNvPr>
          <p:cNvSpPr txBox="1"/>
          <p:nvPr/>
        </p:nvSpPr>
        <p:spPr>
          <a:xfrm>
            <a:off x="6437453" y="1905303"/>
            <a:ext cx="4595149" cy="1200329"/>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latin typeface="Open Sans" pitchFamily="34" charset="0"/>
                <a:ea typeface="Open Sans" pitchFamily="34" charset="-122"/>
                <a:cs typeface="Open Sans" pitchFamily="34" charset="-120"/>
              </a:rPr>
              <a:t>This project will focus on creating a user-friendly platform with a range of interactive features.</a:t>
            </a:r>
            <a:endParaRPr lang="en-US" sz="1800" dirty="0"/>
          </a:p>
          <a:p>
            <a:endParaRPr lang="en-IN" dirty="0"/>
          </a:p>
        </p:txBody>
      </p:sp>
      <p:pic>
        <p:nvPicPr>
          <p:cNvPr id="22" name="Picture 21">
            <a:extLst>
              <a:ext uri="{FF2B5EF4-FFF2-40B4-BE49-F238E27FC236}">
                <a16:creationId xmlns:a16="http://schemas.microsoft.com/office/drawing/2014/main" id="{09D1BF98-865D-A525-2204-9D13061080EE}"/>
              </a:ext>
            </a:extLst>
          </p:cNvPr>
          <p:cNvPicPr>
            <a:picLocks noChangeAspect="1"/>
          </p:cNvPicPr>
          <p:nvPr/>
        </p:nvPicPr>
        <p:blipFill>
          <a:blip r:embed="rId13"/>
          <a:stretch>
            <a:fillRect/>
          </a:stretch>
        </p:blipFill>
        <p:spPr>
          <a:xfrm>
            <a:off x="10285141" y="6140832"/>
            <a:ext cx="1906859" cy="717168"/>
          </a:xfrm>
          <a:prstGeom prst="rect">
            <a:avLst/>
          </a:prstGeom>
        </p:spPr>
      </p:pic>
    </p:spTree>
    <p:extLst>
      <p:ext uri="{BB962C8B-B14F-4D97-AF65-F5344CB8AC3E}">
        <p14:creationId xmlns:p14="http://schemas.microsoft.com/office/powerpoint/2010/main" val="33403494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3356E5E-8B87-A22F-1A29-C933901C04BF}"/>
              </a:ext>
            </a:extLst>
          </p:cNvPr>
          <p:cNvPicPr>
            <a:picLocks noGrp="1" noChangeAspect="1"/>
          </p:cNvPicPr>
          <p:nvPr>
            <p:ph idx="1"/>
          </p:nvPr>
        </p:nvPicPr>
        <p:blipFill>
          <a:blip r:embed="rId2">
            <a:alphaModFix amt="5000"/>
            <a:extLst>
              <a:ext uri="{28A0092B-C50C-407E-A947-70E740481C1C}">
                <a14:useLocalDpi xmlns:a14="http://schemas.microsoft.com/office/drawing/2010/main" val="0"/>
              </a:ext>
            </a:extLst>
          </a:blip>
          <a:stretch>
            <a:fillRect/>
          </a:stretch>
        </p:blipFill>
        <p:spPr>
          <a:xfrm>
            <a:off x="-1" y="0"/>
            <a:ext cx="12192001" cy="6856614"/>
          </a:xfrm>
        </p:spPr>
      </p:pic>
      <p:sp>
        <p:nvSpPr>
          <p:cNvPr id="11" name="TextBox 10">
            <a:extLst>
              <a:ext uri="{FF2B5EF4-FFF2-40B4-BE49-F238E27FC236}">
                <a16:creationId xmlns:a16="http://schemas.microsoft.com/office/drawing/2014/main" id="{81B09F99-A8BC-CD97-8221-AF88ABDB1B35}"/>
              </a:ext>
            </a:extLst>
          </p:cNvPr>
          <p:cNvSpPr txBox="1"/>
          <p:nvPr/>
        </p:nvSpPr>
        <p:spPr>
          <a:xfrm>
            <a:off x="4071395" y="162575"/>
            <a:ext cx="6128794" cy="707886"/>
          </a:xfrm>
          <a:prstGeom prst="rect">
            <a:avLst/>
          </a:prstGeom>
          <a:noFill/>
        </p:spPr>
        <p:txBody>
          <a:bodyPr wrap="square">
            <a:spAutoFit/>
          </a:bodyPr>
          <a:lstStyle/>
          <a:p>
            <a:pPr algn="just"/>
            <a:r>
              <a:rPr lang="en-IN" sz="4000" b="1" dirty="0">
                <a:latin typeface="Stencil" panose="040409050D0802020404" pitchFamily="82" charset="0"/>
              </a:rPr>
              <a:t>Introduction</a:t>
            </a:r>
          </a:p>
        </p:txBody>
      </p:sp>
      <p:pic>
        <p:nvPicPr>
          <p:cNvPr id="12" name="Picture 11">
            <a:extLst>
              <a:ext uri="{FF2B5EF4-FFF2-40B4-BE49-F238E27FC236}">
                <a16:creationId xmlns:a16="http://schemas.microsoft.com/office/drawing/2014/main" id="{69EBA394-6033-5B5B-C148-254B3B5A88EB}"/>
              </a:ext>
            </a:extLst>
          </p:cNvPr>
          <p:cNvPicPr>
            <a:picLocks noChangeAspect="1"/>
          </p:cNvPicPr>
          <p:nvPr/>
        </p:nvPicPr>
        <p:blipFill>
          <a:blip r:embed="rId3"/>
          <a:stretch>
            <a:fillRect/>
          </a:stretch>
        </p:blipFill>
        <p:spPr>
          <a:xfrm>
            <a:off x="10285141" y="6139446"/>
            <a:ext cx="1906859" cy="717168"/>
          </a:xfrm>
          <a:prstGeom prst="rect">
            <a:avLst/>
          </a:prstGeom>
        </p:spPr>
      </p:pic>
      <p:graphicFrame>
        <p:nvGraphicFramePr>
          <p:cNvPr id="14" name="Diagram 13">
            <a:extLst>
              <a:ext uri="{FF2B5EF4-FFF2-40B4-BE49-F238E27FC236}">
                <a16:creationId xmlns:a16="http://schemas.microsoft.com/office/drawing/2014/main" id="{3965A401-CC70-6017-E099-A2DDF23349B7}"/>
              </a:ext>
            </a:extLst>
          </p:cNvPr>
          <p:cNvGraphicFramePr/>
          <p:nvPr>
            <p:extLst>
              <p:ext uri="{D42A27DB-BD31-4B8C-83A1-F6EECF244321}">
                <p14:modId xmlns:p14="http://schemas.microsoft.com/office/powerpoint/2010/main" val="2145794803"/>
              </p:ext>
            </p:extLst>
          </p:nvPr>
        </p:nvGraphicFramePr>
        <p:xfrm>
          <a:off x="127322" y="870461"/>
          <a:ext cx="11829326" cy="4801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20846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A36BE-B4BC-1DC2-BFAB-4EB5993E5B67}"/>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1" y="0"/>
            <a:ext cx="12192001" cy="6858000"/>
          </a:xfrm>
        </p:spPr>
      </p:pic>
      <p:sp>
        <p:nvSpPr>
          <p:cNvPr id="9" name="TextBox 8">
            <a:extLst>
              <a:ext uri="{FF2B5EF4-FFF2-40B4-BE49-F238E27FC236}">
                <a16:creationId xmlns:a16="http://schemas.microsoft.com/office/drawing/2014/main" id="{C8999A75-D2D6-0518-3353-00FC71B02AED}"/>
              </a:ext>
            </a:extLst>
          </p:cNvPr>
          <p:cNvSpPr txBox="1"/>
          <p:nvPr/>
        </p:nvSpPr>
        <p:spPr>
          <a:xfrm>
            <a:off x="2002420" y="156787"/>
            <a:ext cx="9132426" cy="707886"/>
          </a:xfrm>
          <a:prstGeom prst="rect">
            <a:avLst/>
          </a:prstGeom>
          <a:noFill/>
        </p:spPr>
        <p:txBody>
          <a:bodyPr wrap="square">
            <a:spAutoFit/>
          </a:bodyPr>
          <a:lstStyle/>
          <a:p>
            <a:r>
              <a:rPr lang="en-IN" sz="4000" dirty="0">
                <a:latin typeface="Stencil" panose="040409050D0802020404" pitchFamily="82" charset="0"/>
              </a:rPr>
              <a:t>          Problem Identification</a:t>
            </a:r>
          </a:p>
        </p:txBody>
      </p:sp>
      <p:graphicFrame>
        <p:nvGraphicFramePr>
          <p:cNvPr id="17" name="Diagram 16">
            <a:extLst>
              <a:ext uri="{FF2B5EF4-FFF2-40B4-BE49-F238E27FC236}">
                <a16:creationId xmlns:a16="http://schemas.microsoft.com/office/drawing/2014/main" id="{83ADBF68-28CE-42AE-70B6-4549931571A0}"/>
              </a:ext>
            </a:extLst>
          </p:cNvPr>
          <p:cNvGraphicFramePr/>
          <p:nvPr>
            <p:extLst>
              <p:ext uri="{D42A27DB-BD31-4B8C-83A1-F6EECF244321}">
                <p14:modId xmlns:p14="http://schemas.microsoft.com/office/powerpoint/2010/main" val="335095430"/>
              </p:ext>
            </p:extLst>
          </p:nvPr>
        </p:nvGraphicFramePr>
        <p:xfrm>
          <a:off x="544009" y="770895"/>
          <a:ext cx="11320041" cy="531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a:extLst>
              <a:ext uri="{FF2B5EF4-FFF2-40B4-BE49-F238E27FC236}">
                <a16:creationId xmlns:a16="http://schemas.microsoft.com/office/drawing/2014/main" id="{CE751E19-D4DC-D5ED-B89F-B5E1A78324D4}"/>
              </a:ext>
            </a:extLst>
          </p:cNvPr>
          <p:cNvPicPr>
            <a:picLocks noChangeAspect="1"/>
          </p:cNvPicPr>
          <p:nvPr/>
        </p:nvPicPr>
        <p:blipFill>
          <a:blip r:embed="rId8"/>
          <a:stretch>
            <a:fillRect/>
          </a:stretch>
        </p:blipFill>
        <p:spPr>
          <a:xfrm>
            <a:off x="10285141" y="6167696"/>
            <a:ext cx="1906859" cy="717168"/>
          </a:xfrm>
          <a:prstGeom prst="rect">
            <a:avLst/>
          </a:prstGeom>
        </p:spPr>
      </p:pic>
    </p:spTree>
    <p:extLst>
      <p:ext uri="{BB962C8B-B14F-4D97-AF65-F5344CB8AC3E}">
        <p14:creationId xmlns:p14="http://schemas.microsoft.com/office/powerpoint/2010/main" val="32166970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103FBD-1C5D-4E02-9AAC-9061482C6BCE}"/>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921661"/>
          </a:xfrm>
        </p:spPr>
      </p:pic>
      <p:sp>
        <p:nvSpPr>
          <p:cNvPr id="9" name="TextBox 8">
            <a:extLst>
              <a:ext uri="{FF2B5EF4-FFF2-40B4-BE49-F238E27FC236}">
                <a16:creationId xmlns:a16="http://schemas.microsoft.com/office/drawing/2014/main" id="{C0F32AE3-D066-CE2C-FB08-C6621A12CE4A}"/>
              </a:ext>
            </a:extLst>
          </p:cNvPr>
          <p:cNvSpPr txBox="1"/>
          <p:nvPr/>
        </p:nvSpPr>
        <p:spPr>
          <a:xfrm>
            <a:off x="3353765" y="81551"/>
            <a:ext cx="6128794" cy="707886"/>
          </a:xfrm>
          <a:prstGeom prst="rect">
            <a:avLst/>
          </a:prstGeom>
          <a:noFill/>
        </p:spPr>
        <p:txBody>
          <a:bodyPr wrap="square">
            <a:spAutoFit/>
          </a:bodyPr>
          <a:lstStyle/>
          <a:p>
            <a:r>
              <a:rPr lang="en-IN" sz="4000" b="1" dirty="0">
                <a:latin typeface="Stencil" panose="040409050D0802020404" pitchFamily="82" charset="0"/>
              </a:rPr>
              <a:t>Defining Objectives</a:t>
            </a:r>
          </a:p>
        </p:txBody>
      </p:sp>
      <p:graphicFrame>
        <p:nvGraphicFramePr>
          <p:cNvPr id="13" name="Diagram 12">
            <a:extLst>
              <a:ext uri="{FF2B5EF4-FFF2-40B4-BE49-F238E27FC236}">
                <a16:creationId xmlns:a16="http://schemas.microsoft.com/office/drawing/2014/main" id="{087ED9A7-6BFB-9578-7E0D-4F71E3F04AC6}"/>
              </a:ext>
            </a:extLst>
          </p:cNvPr>
          <p:cNvGraphicFramePr/>
          <p:nvPr>
            <p:extLst>
              <p:ext uri="{D42A27DB-BD31-4B8C-83A1-F6EECF244321}">
                <p14:modId xmlns:p14="http://schemas.microsoft.com/office/powerpoint/2010/main" val="4079802306"/>
              </p:ext>
            </p:extLst>
          </p:nvPr>
        </p:nvGraphicFramePr>
        <p:xfrm>
          <a:off x="366906" y="706056"/>
          <a:ext cx="11354764" cy="5509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a:extLst>
              <a:ext uri="{FF2B5EF4-FFF2-40B4-BE49-F238E27FC236}">
                <a16:creationId xmlns:a16="http://schemas.microsoft.com/office/drawing/2014/main" id="{76F1FDA8-C800-7F53-2752-5EEB989A5851}"/>
              </a:ext>
            </a:extLst>
          </p:cNvPr>
          <p:cNvPicPr>
            <a:picLocks noChangeAspect="1"/>
          </p:cNvPicPr>
          <p:nvPr/>
        </p:nvPicPr>
        <p:blipFill>
          <a:blip r:embed="rId8"/>
          <a:stretch>
            <a:fillRect/>
          </a:stretch>
        </p:blipFill>
        <p:spPr>
          <a:xfrm>
            <a:off x="10285141" y="6151944"/>
            <a:ext cx="1906859" cy="717168"/>
          </a:xfrm>
          <a:prstGeom prst="rect">
            <a:avLst/>
          </a:prstGeom>
        </p:spPr>
      </p:pic>
    </p:spTree>
    <p:extLst>
      <p:ext uri="{BB962C8B-B14F-4D97-AF65-F5344CB8AC3E}">
        <p14:creationId xmlns:p14="http://schemas.microsoft.com/office/powerpoint/2010/main" val="18147693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5CA944-E046-1A15-F9ED-64634817FB57}"/>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p:spPr>
      </p:pic>
      <p:sp>
        <p:nvSpPr>
          <p:cNvPr id="9" name="TextBox 8">
            <a:extLst>
              <a:ext uri="{FF2B5EF4-FFF2-40B4-BE49-F238E27FC236}">
                <a16:creationId xmlns:a16="http://schemas.microsoft.com/office/drawing/2014/main" id="{334FE84A-EDEB-D9B9-8FF2-165B9D123ED8}"/>
              </a:ext>
            </a:extLst>
          </p:cNvPr>
          <p:cNvSpPr txBox="1"/>
          <p:nvPr/>
        </p:nvSpPr>
        <p:spPr>
          <a:xfrm>
            <a:off x="3654707" y="0"/>
            <a:ext cx="6128794" cy="707886"/>
          </a:xfrm>
          <a:prstGeom prst="rect">
            <a:avLst/>
          </a:prstGeom>
          <a:noFill/>
        </p:spPr>
        <p:txBody>
          <a:bodyPr wrap="square">
            <a:spAutoFit/>
          </a:bodyPr>
          <a:lstStyle/>
          <a:p>
            <a:r>
              <a:rPr lang="en-IN" sz="4000" dirty="0">
                <a:latin typeface="Stencil" panose="040409050D0802020404" pitchFamily="82" charset="0"/>
              </a:rPr>
              <a:t>Literature Review</a:t>
            </a:r>
          </a:p>
        </p:txBody>
      </p:sp>
      <p:sp>
        <p:nvSpPr>
          <p:cNvPr id="10" name="TextBox 9">
            <a:extLst>
              <a:ext uri="{FF2B5EF4-FFF2-40B4-BE49-F238E27FC236}">
                <a16:creationId xmlns:a16="http://schemas.microsoft.com/office/drawing/2014/main" id="{7A3B05C6-50E4-A3E8-D67D-72656C99E23D}"/>
              </a:ext>
            </a:extLst>
          </p:cNvPr>
          <p:cNvSpPr txBox="1"/>
          <p:nvPr/>
        </p:nvSpPr>
        <p:spPr>
          <a:xfrm>
            <a:off x="509286" y="1714884"/>
            <a:ext cx="10590836" cy="1477328"/>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p:txBody>
      </p:sp>
      <p:graphicFrame>
        <p:nvGraphicFramePr>
          <p:cNvPr id="12" name="Diagram 11">
            <a:extLst>
              <a:ext uri="{FF2B5EF4-FFF2-40B4-BE49-F238E27FC236}">
                <a16:creationId xmlns:a16="http://schemas.microsoft.com/office/drawing/2014/main" id="{CD9BBA53-B5F3-FC11-68BA-D2B9E0AAB9D3}"/>
              </a:ext>
            </a:extLst>
          </p:cNvPr>
          <p:cNvGraphicFramePr/>
          <p:nvPr>
            <p:extLst>
              <p:ext uri="{D42A27DB-BD31-4B8C-83A1-F6EECF244321}">
                <p14:modId xmlns:p14="http://schemas.microsoft.com/office/powerpoint/2010/main" val="812939558"/>
              </p:ext>
            </p:extLst>
          </p:nvPr>
        </p:nvGraphicFramePr>
        <p:xfrm>
          <a:off x="651075" y="707886"/>
          <a:ext cx="11328721" cy="5797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CD9BBA53-B5F3-FC11-68BA-D2B9E0AAB9D3}"/>
              </a:ext>
            </a:extLst>
          </p:cNvPr>
          <p:cNvGraphicFramePr/>
          <p:nvPr>
            <p:extLst>
              <p:ext uri="{D42A27DB-BD31-4B8C-83A1-F6EECF244321}">
                <p14:modId xmlns:p14="http://schemas.microsoft.com/office/powerpoint/2010/main" val="3101233344"/>
              </p:ext>
            </p:extLst>
          </p:nvPr>
        </p:nvGraphicFramePr>
        <p:xfrm>
          <a:off x="803475" y="860286"/>
          <a:ext cx="11328721" cy="57970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a:extLst>
              <a:ext uri="{FF2B5EF4-FFF2-40B4-BE49-F238E27FC236}">
                <a16:creationId xmlns:a16="http://schemas.microsoft.com/office/drawing/2014/main" id="{213C8E3A-86BB-0573-C2C6-B085CF9ABB65}"/>
              </a:ext>
            </a:extLst>
          </p:cNvPr>
          <p:cNvGraphicFramePr/>
          <p:nvPr>
            <p:extLst>
              <p:ext uri="{D42A27DB-BD31-4B8C-83A1-F6EECF244321}">
                <p14:modId xmlns:p14="http://schemas.microsoft.com/office/powerpoint/2010/main" val="1918605383"/>
              </p:ext>
            </p:extLst>
          </p:nvPr>
        </p:nvGraphicFramePr>
        <p:xfrm>
          <a:off x="1" y="707886"/>
          <a:ext cx="12192000" cy="615011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5" name="Picture 14">
            <a:extLst>
              <a:ext uri="{FF2B5EF4-FFF2-40B4-BE49-F238E27FC236}">
                <a16:creationId xmlns:a16="http://schemas.microsoft.com/office/drawing/2014/main" id="{852FE03D-1204-BEE3-F4DB-CBB7EA2A3551}"/>
              </a:ext>
            </a:extLst>
          </p:cNvPr>
          <p:cNvPicPr>
            <a:picLocks noChangeAspect="1"/>
          </p:cNvPicPr>
          <p:nvPr/>
        </p:nvPicPr>
        <p:blipFill>
          <a:blip r:embed="rId18"/>
          <a:stretch>
            <a:fillRect/>
          </a:stretch>
        </p:blipFill>
        <p:spPr>
          <a:xfrm>
            <a:off x="10285140" y="6150114"/>
            <a:ext cx="1906859" cy="717168"/>
          </a:xfrm>
          <a:prstGeom prst="rect">
            <a:avLst/>
          </a:prstGeom>
        </p:spPr>
      </p:pic>
    </p:spTree>
    <p:extLst>
      <p:ext uri="{BB962C8B-B14F-4D97-AF65-F5344CB8AC3E}">
        <p14:creationId xmlns:p14="http://schemas.microsoft.com/office/powerpoint/2010/main" val="25999482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C93807-CA0F-A650-9ECC-9D7E2B37AD9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extBox 8">
            <a:extLst>
              <a:ext uri="{FF2B5EF4-FFF2-40B4-BE49-F238E27FC236}">
                <a16:creationId xmlns:a16="http://schemas.microsoft.com/office/drawing/2014/main" id="{2D7F0D72-8DB3-FC36-6BEB-6D68F3A80329}"/>
              </a:ext>
            </a:extLst>
          </p:cNvPr>
          <p:cNvSpPr txBox="1"/>
          <p:nvPr/>
        </p:nvSpPr>
        <p:spPr>
          <a:xfrm>
            <a:off x="3405851" y="229663"/>
            <a:ext cx="6094070" cy="707886"/>
          </a:xfrm>
          <a:prstGeom prst="rect">
            <a:avLst/>
          </a:prstGeom>
          <a:noFill/>
        </p:spPr>
        <p:txBody>
          <a:bodyPr wrap="square">
            <a:spAutoFit/>
          </a:bodyPr>
          <a:lstStyle/>
          <a:p>
            <a:pPr algn="just"/>
            <a:r>
              <a:rPr lang="en-IN" sz="4000" b="1" dirty="0">
                <a:latin typeface="Stencil" panose="040409050D0802020404" pitchFamily="82" charset="0"/>
              </a:rPr>
              <a:t>Existing Methods</a:t>
            </a:r>
          </a:p>
        </p:txBody>
      </p:sp>
      <p:graphicFrame>
        <p:nvGraphicFramePr>
          <p:cNvPr id="17" name="Diagram 16">
            <a:extLst>
              <a:ext uri="{FF2B5EF4-FFF2-40B4-BE49-F238E27FC236}">
                <a16:creationId xmlns:a16="http://schemas.microsoft.com/office/drawing/2014/main" id="{D52C0E06-F172-58BC-EA61-8E8230E82472}"/>
              </a:ext>
            </a:extLst>
          </p:cNvPr>
          <p:cNvGraphicFramePr/>
          <p:nvPr>
            <p:extLst>
              <p:ext uri="{D42A27DB-BD31-4B8C-83A1-F6EECF244321}">
                <p14:modId xmlns:p14="http://schemas.microsoft.com/office/powerpoint/2010/main" val="2582436821"/>
              </p:ext>
            </p:extLst>
          </p:nvPr>
        </p:nvGraphicFramePr>
        <p:xfrm>
          <a:off x="393539" y="937549"/>
          <a:ext cx="11377914" cy="4826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a:extLst>
              <a:ext uri="{FF2B5EF4-FFF2-40B4-BE49-F238E27FC236}">
                <a16:creationId xmlns:a16="http://schemas.microsoft.com/office/drawing/2014/main" id="{0725C269-10EC-B569-2461-20FD24929593}"/>
              </a:ext>
            </a:extLst>
          </p:cNvPr>
          <p:cNvPicPr>
            <a:picLocks noChangeAspect="1"/>
          </p:cNvPicPr>
          <p:nvPr/>
        </p:nvPicPr>
        <p:blipFill>
          <a:blip r:embed="rId8"/>
          <a:stretch>
            <a:fillRect/>
          </a:stretch>
        </p:blipFill>
        <p:spPr>
          <a:xfrm>
            <a:off x="10285141" y="6140832"/>
            <a:ext cx="1906859" cy="717168"/>
          </a:xfrm>
          <a:prstGeom prst="rect">
            <a:avLst/>
          </a:prstGeom>
        </p:spPr>
      </p:pic>
    </p:spTree>
    <p:extLst>
      <p:ext uri="{BB962C8B-B14F-4D97-AF65-F5344CB8AC3E}">
        <p14:creationId xmlns:p14="http://schemas.microsoft.com/office/powerpoint/2010/main" val="192962786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943852F-2D83-F774-E605-0BC2E48E968C}"/>
              </a:ext>
            </a:extLst>
          </p:cNvPr>
          <p:cNvPicPr>
            <a:picLocks noGrp="1" noChangeAspect="1"/>
          </p:cNvPicPr>
          <p:nvPr>
            <p:ph idx="1"/>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p:spPr>
      </p:pic>
      <p:sp>
        <p:nvSpPr>
          <p:cNvPr id="7" name="TextBox 6">
            <a:extLst>
              <a:ext uri="{FF2B5EF4-FFF2-40B4-BE49-F238E27FC236}">
                <a16:creationId xmlns:a16="http://schemas.microsoft.com/office/drawing/2014/main" id="{DB3F34F3-1991-C5BE-6C4F-170A0B4D6BA2}"/>
              </a:ext>
            </a:extLst>
          </p:cNvPr>
          <p:cNvSpPr txBox="1"/>
          <p:nvPr/>
        </p:nvSpPr>
        <p:spPr>
          <a:xfrm>
            <a:off x="3787815" y="0"/>
            <a:ext cx="6094070" cy="707886"/>
          </a:xfrm>
          <a:prstGeom prst="rect">
            <a:avLst/>
          </a:prstGeom>
          <a:noFill/>
        </p:spPr>
        <p:txBody>
          <a:bodyPr wrap="square">
            <a:spAutoFit/>
          </a:bodyPr>
          <a:lstStyle/>
          <a:p>
            <a:r>
              <a:rPr lang="en-IN" sz="4000" dirty="0">
                <a:latin typeface="Stencil" panose="040409050D0802020404" pitchFamily="82" charset="0"/>
              </a:rPr>
              <a:t>Proposed System</a:t>
            </a:r>
          </a:p>
        </p:txBody>
      </p:sp>
      <p:graphicFrame>
        <p:nvGraphicFramePr>
          <p:cNvPr id="11" name="Diagram 10">
            <a:extLst>
              <a:ext uri="{FF2B5EF4-FFF2-40B4-BE49-F238E27FC236}">
                <a16:creationId xmlns:a16="http://schemas.microsoft.com/office/drawing/2014/main" id="{ACFA39F7-45C9-D8BF-453F-0EF73AD5C2AE}"/>
              </a:ext>
            </a:extLst>
          </p:cNvPr>
          <p:cNvGraphicFramePr/>
          <p:nvPr>
            <p:extLst>
              <p:ext uri="{D42A27DB-BD31-4B8C-83A1-F6EECF244321}">
                <p14:modId xmlns:p14="http://schemas.microsoft.com/office/powerpoint/2010/main" val="3799205385"/>
              </p:ext>
            </p:extLst>
          </p:nvPr>
        </p:nvGraphicFramePr>
        <p:xfrm>
          <a:off x="39329" y="942699"/>
          <a:ext cx="12191999" cy="482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B3835BF5-3B6B-934F-60BA-BA5B904838E5}"/>
              </a:ext>
            </a:extLst>
          </p:cNvPr>
          <p:cNvPicPr>
            <a:picLocks noChangeAspect="1"/>
          </p:cNvPicPr>
          <p:nvPr/>
        </p:nvPicPr>
        <p:blipFill>
          <a:blip r:embed="rId8"/>
          <a:stretch>
            <a:fillRect/>
          </a:stretch>
        </p:blipFill>
        <p:spPr>
          <a:xfrm>
            <a:off x="10285141" y="6140832"/>
            <a:ext cx="1906859" cy="717168"/>
          </a:xfrm>
          <a:prstGeom prst="rect">
            <a:avLst/>
          </a:prstGeom>
        </p:spPr>
      </p:pic>
    </p:spTree>
    <p:extLst>
      <p:ext uri="{BB962C8B-B14F-4D97-AF65-F5344CB8AC3E}">
        <p14:creationId xmlns:p14="http://schemas.microsoft.com/office/powerpoint/2010/main" val="74606155"/>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273</TotalTime>
  <Words>878</Words>
  <Application>Microsoft Office PowerPoint</Application>
  <PresentationFormat>Widescreen</PresentationFormat>
  <Paragraphs>69</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vt:lpstr>
      <vt:lpstr>Calisto MT</vt:lpstr>
      <vt:lpstr>Open Sans</vt:lpstr>
      <vt:lpstr>Stencil</vt:lpstr>
      <vt:lpstr>Times New Roman</vt:lpstr>
      <vt:lpstr>Unbounded Bold</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Pittala Lokesh Kumar</dc:creator>
  <cp:lastModifiedBy>NANDASAI CHILUKA</cp:lastModifiedBy>
  <cp:revision>4</cp:revision>
  <dcterms:created xsi:type="dcterms:W3CDTF">2024-10-20T06:11:24Z</dcterms:created>
  <dcterms:modified xsi:type="dcterms:W3CDTF">2024-10-21T07:49:44Z</dcterms:modified>
</cp:coreProperties>
</file>